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5143500" cx="9144000"/>
  <p:notesSz cx="6858000" cy="9144000"/>
  <p:embeddedFontLst>
    <p:embeddedFont>
      <p:font typeface="Helvetica Neue"/>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E94B342-61C3-488C-85E9-7B8BC5E03D38}">
  <a:tblStyle styleId="{5E94B342-61C3-488C-85E9-7B8BC5E03D38}"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HelveticaNeue-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HelveticaNeue-italic.fntdata"/><Relationship Id="rId10" Type="http://schemas.openxmlformats.org/officeDocument/2006/relationships/slide" Target="slides/slide5.xml"/><Relationship Id="rId54" Type="http://schemas.openxmlformats.org/officeDocument/2006/relationships/font" Target="fonts/HelveticaNeue-bold.fntdata"/><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font" Target="fonts/HelveticaNeue-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vw52r5Poysp9_7QPbN6p7MWYwwzCfkAcEdivD3o4FMA/edit?usp=sharing"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lab.research.google.com/drive/1oBXX3k3OOjdivwlDhpLmAqfq5B5dzFR1"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
        <p:nvSpPr>
          <p:cNvPr id="154" name="Google Shape;154;p1:notes"/>
          <p:cNvSpPr/>
          <p:nvPr>
            <p:ph idx="2" type="sldImg"/>
          </p:nvPr>
        </p:nvSpPr>
        <p:spPr>
          <a:xfrm>
            <a:off x="381295" y="685800"/>
            <a:ext cx="609540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
        <p:nvSpPr>
          <p:cNvPr id="247" name="Google Shape;247;p9:notes"/>
          <p:cNvSpPr/>
          <p:nvPr>
            <p:ph idx="2" type="sldImg"/>
          </p:nvPr>
        </p:nvSpPr>
        <p:spPr>
          <a:xfrm>
            <a:off x="381295" y="685800"/>
            <a:ext cx="6095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
        <p:nvSpPr>
          <p:cNvPr id="258" name="Google Shape;258;p10:notes"/>
          <p:cNvSpPr/>
          <p:nvPr>
            <p:ph idx="2" type="sldImg"/>
          </p:nvPr>
        </p:nvSpPr>
        <p:spPr>
          <a:xfrm>
            <a:off x="381295" y="685800"/>
            <a:ext cx="6095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
        <p:nvSpPr>
          <p:cNvPr id="265" name="Google Shape;265;p11:notes"/>
          <p:cNvSpPr/>
          <p:nvPr>
            <p:ph idx="2" type="sldImg"/>
          </p:nvPr>
        </p:nvSpPr>
        <p:spPr>
          <a:xfrm>
            <a:off x="381295" y="685800"/>
            <a:ext cx="6095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
        <p:nvSpPr>
          <p:cNvPr id="274" name="Google Shape;274;p12:notes"/>
          <p:cNvSpPr/>
          <p:nvPr>
            <p:ph idx="2" type="sldImg"/>
          </p:nvPr>
        </p:nvSpPr>
        <p:spPr>
          <a:xfrm>
            <a:off x="381295" y="685800"/>
            <a:ext cx="6095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
        <p:nvSpPr>
          <p:cNvPr id="281" name="Google Shape;281;p13:notes"/>
          <p:cNvSpPr/>
          <p:nvPr>
            <p:ph idx="2" type="sldImg"/>
          </p:nvPr>
        </p:nvSpPr>
        <p:spPr>
          <a:xfrm>
            <a:off x="381295" y="685800"/>
            <a:ext cx="6095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
        <p:nvSpPr>
          <p:cNvPr id="290" name="Google Shape;290;p14:notes"/>
          <p:cNvSpPr/>
          <p:nvPr>
            <p:ph idx="2" type="sldImg"/>
          </p:nvPr>
        </p:nvSpPr>
        <p:spPr>
          <a:xfrm>
            <a:off x="381295" y="685800"/>
            <a:ext cx="6095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
        <p:nvSpPr>
          <p:cNvPr id="298" name="Google Shape;298;p15:notes"/>
          <p:cNvSpPr/>
          <p:nvPr>
            <p:ph idx="2" type="sldImg"/>
          </p:nvPr>
        </p:nvSpPr>
        <p:spPr>
          <a:xfrm>
            <a:off x="381295" y="685800"/>
            <a:ext cx="6095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1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
        <p:nvSpPr>
          <p:cNvPr id="307" name="Google Shape;307;p16:notes"/>
          <p:cNvSpPr/>
          <p:nvPr>
            <p:ph idx="2" type="sldImg"/>
          </p:nvPr>
        </p:nvSpPr>
        <p:spPr>
          <a:xfrm>
            <a:off x="381295" y="685800"/>
            <a:ext cx="6095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1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
        <p:nvSpPr>
          <p:cNvPr id="314" name="Google Shape;314;p17:notes"/>
          <p:cNvSpPr/>
          <p:nvPr>
            <p:ph idx="2" type="sldImg"/>
          </p:nvPr>
        </p:nvSpPr>
        <p:spPr>
          <a:xfrm>
            <a:off x="381295" y="685800"/>
            <a:ext cx="6095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1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
        <p:nvSpPr>
          <p:cNvPr id="325" name="Google Shape;325;p18:notes"/>
          <p:cNvSpPr/>
          <p:nvPr>
            <p:ph idx="2" type="sldImg"/>
          </p:nvPr>
        </p:nvSpPr>
        <p:spPr>
          <a:xfrm>
            <a:off x="381295" y="685800"/>
            <a:ext cx="6095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u="sng">
                <a:solidFill>
                  <a:schemeClr val="hlink"/>
                </a:solidFill>
                <a:hlinkClick r:id="rId2"/>
              </a:rPr>
              <a:t>https://docs.google.com/presentation/d/1vw52r5Poysp9_7QPbN6p7MWYwwzCfkAcEdivD3o4FMA/edit?usp=sharing</a:t>
            </a:r>
            <a:endParaRPr/>
          </a:p>
          <a:p>
            <a:pPr indent="0" lvl="0" marL="0" marR="0" rtl="0" algn="l">
              <a:lnSpc>
                <a:spcPct val="100000"/>
              </a:lnSpc>
              <a:spcBef>
                <a:spcPts val="0"/>
              </a:spcBef>
              <a:spcAft>
                <a:spcPts val="0"/>
              </a:spcAft>
              <a:buClr>
                <a:srgbClr val="000000"/>
              </a:buClr>
              <a:buSzPts val="1400"/>
              <a:buFont typeface="Arial"/>
              <a:buNone/>
            </a:pPr>
            <a:r>
              <a:t/>
            </a:r>
            <a:endParaRPr/>
          </a:p>
        </p:txBody>
      </p:sp>
      <p:sp>
        <p:nvSpPr>
          <p:cNvPr id="161" name="Google Shape;161;p6:notes"/>
          <p:cNvSpPr/>
          <p:nvPr>
            <p:ph idx="2" type="sldImg"/>
          </p:nvPr>
        </p:nvSpPr>
        <p:spPr>
          <a:xfrm>
            <a:off x="381295" y="685800"/>
            <a:ext cx="6095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1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u="sng">
                <a:solidFill>
                  <a:schemeClr val="hlink"/>
                </a:solidFill>
                <a:hlinkClick r:id="rId2"/>
              </a:rPr>
              <a:t>https://colab.research.google.com/drive/1oBXX3k3OOjdivwlDhpLmAqfq5B5dzFR1</a:t>
            </a:r>
            <a:endParaRPr/>
          </a:p>
          <a:p>
            <a:pPr indent="0" lvl="0" marL="0" marR="0" rtl="0" algn="l">
              <a:lnSpc>
                <a:spcPct val="100000"/>
              </a:lnSpc>
              <a:spcBef>
                <a:spcPts val="0"/>
              </a:spcBef>
              <a:spcAft>
                <a:spcPts val="0"/>
              </a:spcAft>
              <a:buClr>
                <a:srgbClr val="000000"/>
              </a:buClr>
              <a:buSzPts val="1100"/>
              <a:buFont typeface="Arial"/>
              <a:buNone/>
            </a:pPr>
            <a:r>
              <a:t/>
            </a:r>
            <a:endParaRPr/>
          </a:p>
        </p:txBody>
      </p:sp>
      <p:sp>
        <p:nvSpPr>
          <p:cNvPr id="331" name="Google Shape;331;p19:notes"/>
          <p:cNvSpPr/>
          <p:nvPr>
            <p:ph idx="2" type="sldImg"/>
          </p:nvPr>
        </p:nvSpPr>
        <p:spPr>
          <a:xfrm>
            <a:off x="381295" y="685800"/>
            <a:ext cx="6095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
        <p:nvSpPr>
          <p:cNvPr id="340" name="Google Shape;340;p20:notes"/>
          <p:cNvSpPr/>
          <p:nvPr>
            <p:ph idx="2" type="sldImg"/>
          </p:nvPr>
        </p:nvSpPr>
        <p:spPr>
          <a:xfrm>
            <a:off x="381295" y="685800"/>
            <a:ext cx="6095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2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
        <p:nvSpPr>
          <p:cNvPr id="349" name="Google Shape;349;p21:notes"/>
          <p:cNvSpPr/>
          <p:nvPr>
            <p:ph idx="2" type="sldImg"/>
          </p:nvPr>
        </p:nvSpPr>
        <p:spPr>
          <a:xfrm>
            <a:off x="381295" y="685800"/>
            <a:ext cx="6095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2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
        <p:nvSpPr>
          <p:cNvPr id="355" name="Google Shape;355;p22:notes"/>
          <p:cNvSpPr/>
          <p:nvPr>
            <p:ph idx="2" type="sldImg"/>
          </p:nvPr>
        </p:nvSpPr>
        <p:spPr>
          <a:xfrm>
            <a:off x="381295" y="685800"/>
            <a:ext cx="6095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2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
        <p:nvSpPr>
          <p:cNvPr id="362" name="Google Shape;362;p23:notes"/>
          <p:cNvSpPr/>
          <p:nvPr>
            <p:ph idx="2" type="sldImg"/>
          </p:nvPr>
        </p:nvSpPr>
        <p:spPr>
          <a:xfrm>
            <a:off x="381295" y="685800"/>
            <a:ext cx="6095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2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
        <p:nvSpPr>
          <p:cNvPr id="369" name="Google Shape;369;p24:notes"/>
          <p:cNvSpPr/>
          <p:nvPr>
            <p:ph idx="2" type="sldImg"/>
          </p:nvPr>
        </p:nvSpPr>
        <p:spPr>
          <a:xfrm>
            <a:off x="381295" y="685800"/>
            <a:ext cx="6095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2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
        <p:nvSpPr>
          <p:cNvPr id="376" name="Google Shape;376;p25:notes"/>
          <p:cNvSpPr/>
          <p:nvPr>
            <p:ph idx="2" type="sldImg"/>
          </p:nvPr>
        </p:nvSpPr>
        <p:spPr>
          <a:xfrm>
            <a:off x="381295" y="685800"/>
            <a:ext cx="6095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2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
        <p:nvSpPr>
          <p:cNvPr id="383" name="Google Shape;383;p26:notes"/>
          <p:cNvSpPr/>
          <p:nvPr>
            <p:ph idx="2" type="sldImg"/>
          </p:nvPr>
        </p:nvSpPr>
        <p:spPr>
          <a:xfrm>
            <a:off x="381295" y="685800"/>
            <a:ext cx="6095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2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
        <p:nvSpPr>
          <p:cNvPr id="390" name="Google Shape;390;p27:notes"/>
          <p:cNvSpPr/>
          <p:nvPr>
            <p:ph idx="2" type="sldImg"/>
          </p:nvPr>
        </p:nvSpPr>
        <p:spPr>
          <a:xfrm>
            <a:off x="381295" y="685800"/>
            <a:ext cx="6095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2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
        <p:nvSpPr>
          <p:cNvPr id="397" name="Google Shape;397;p28:notes"/>
          <p:cNvSpPr/>
          <p:nvPr>
            <p:ph idx="2" type="sldImg"/>
          </p:nvPr>
        </p:nvSpPr>
        <p:spPr>
          <a:xfrm>
            <a:off x="381295" y="685800"/>
            <a:ext cx="6095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
        <p:nvSpPr>
          <p:cNvPr id="168" name="Google Shape;168;p2:notes"/>
          <p:cNvSpPr/>
          <p:nvPr>
            <p:ph idx="2" type="sldImg"/>
          </p:nvPr>
        </p:nvSpPr>
        <p:spPr>
          <a:xfrm>
            <a:off x="381295" y="685800"/>
            <a:ext cx="609540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2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
        <p:nvSpPr>
          <p:cNvPr id="408" name="Google Shape;408;p29:notes"/>
          <p:cNvSpPr/>
          <p:nvPr>
            <p:ph idx="2" type="sldImg"/>
          </p:nvPr>
        </p:nvSpPr>
        <p:spPr>
          <a:xfrm>
            <a:off x="381295" y="685800"/>
            <a:ext cx="6095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3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
        <p:nvSpPr>
          <p:cNvPr id="415" name="Google Shape;415;p30:notes"/>
          <p:cNvSpPr/>
          <p:nvPr>
            <p:ph idx="2" type="sldImg"/>
          </p:nvPr>
        </p:nvSpPr>
        <p:spPr>
          <a:xfrm>
            <a:off x="381295" y="685800"/>
            <a:ext cx="6095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3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
        <p:nvSpPr>
          <p:cNvPr id="425" name="Google Shape;425;p31:notes"/>
          <p:cNvSpPr/>
          <p:nvPr>
            <p:ph idx="2" type="sldImg"/>
          </p:nvPr>
        </p:nvSpPr>
        <p:spPr>
          <a:xfrm>
            <a:off x="381295" y="685800"/>
            <a:ext cx="6095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3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
        <p:nvSpPr>
          <p:cNvPr id="432" name="Google Shape;432;p32:notes"/>
          <p:cNvSpPr/>
          <p:nvPr>
            <p:ph idx="2" type="sldImg"/>
          </p:nvPr>
        </p:nvSpPr>
        <p:spPr>
          <a:xfrm>
            <a:off x="381295" y="685800"/>
            <a:ext cx="6095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3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
        <p:nvSpPr>
          <p:cNvPr id="439" name="Google Shape;439;p33:notes"/>
          <p:cNvSpPr/>
          <p:nvPr>
            <p:ph idx="2" type="sldImg"/>
          </p:nvPr>
        </p:nvSpPr>
        <p:spPr>
          <a:xfrm>
            <a:off x="381295" y="685800"/>
            <a:ext cx="6095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3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
        <p:nvSpPr>
          <p:cNvPr id="446" name="Google Shape;446;p34:notes"/>
          <p:cNvSpPr/>
          <p:nvPr>
            <p:ph idx="2" type="sldImg"/>
          </p:nvPr>
        </p:nvSpPr>
        <p:spPr>
          <a:xfrm>
            <a:off x="381295" y="685800"/>
            <a:ext cx="6095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3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
        <p:nvSpPr>
          <p:cNvPr id="457" name="Google Shape;457;p35:notes"/>
          <p:cNvSpPr/>
          <p:nvPr>
            <p:ph idx="2" type="sldImg"/>
          </p:nvPr>
        </p:nvSpPr>
        <p:spPr>
          <a:xfrm>
            <a:off x="381295" y="685800"/>
            <a:ext cx="6095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
        <p:nvSpPr>
          <p:cNvPr id="464" name="Google Shape;464;p36:notes"/>
          <p:cNvSpPr/>
          <p:nvPr>
            <p:ph idx="2" type="sldImg"/>
          </p:nvPr>
        </p:nvSpPr>
        <p:spPr>
          <a:xfrm>
            <a:off x="381295" y="685800"/>
            <a:ext cx="6095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447a4a7333_0_1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
        <p:nvSpPr>
          <p:cNvPr id="471" name="Google Shape;471;g447a4a7333_0_11:notes"/>
          <p:cNvSpPr/>
          <p:nvPr>
            <p:ph idx="2" type="sldImg"/>
          </p:nvPr>
        </p:nvSpPr>
        <p:spPr>
          <a:xfrm>
            <a:off x="381295" y="685800"/>
            <a:ext cx="6095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3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
        <p:nvSpPr>
          <p:cNvPr id="479" name="Google Shape;479;p37:notes"/>
          <p:cNvSpPr/>
          <p:nvPr>
            <p:ph idx="2" type="sldImg"/>
          </p:nvPr>
        </p:nvSpPr>
        <p:spPr>
          <a:xfrm>
            <a:off x="381295" y="685800"/>
            <a:ext cx="6095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
        <p:nvSpPr>
          <p:cNvPr id="176" name="Google Shape;176;p3:notes"/>
          <p:cNvSpPr/>
          <p:nvPr>
            <p:ph idx="2" type="sldImg"/>
          </p:nvPr>
        </p:nvSpPr>
        <p:spPr>
          <a:xfrm>
            <a:off x="381295" y="685800"/>
            <a:ext cx="6095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3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
        <p:nvSpPr>
          <p:cNvPr id="486" name="Google Shape;486;p38:notes"/>
          <p:cNvSpPr/>
          <p:nvPr>
            <p:ph idx="2" type="sldImg"/>
          </p:nvPr>
        </p:nvSpPr>
        <p:spPr>
          <a:xfrm>
            <a:off x="381295" y="685800"/>
            <a:ext cx="6095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3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
        <p:nvSpPr>
          <p:cNvPr id="493" name="Google Shape;493;p39:notes"/>
          <p:cNvSpPr/>
          <p:nvPr>
            <p:ph idx="2" type="sldImg"/>
          </p:nvPr>
        </p:nvSpPr>
        <p:spPr>
          <a:xfrm>
            <a:off x="381295" y="685800"/>
            <a:ext cx="6095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4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
        <p:nvSpPr>
          <p:cNvPr id="502" name="Google Shape;502;p40:notes"/>
          <p:cNvSpPr/>
          <p:nvPr>
            <p:ph idx="2" type="sldImg"/>
          </p:nvPr>
        </p:nvSpPr>
        <p:spPr>
          <a:xfrm>
            <a:off x="381295" y="685800"/>
            <a:ext cx="6095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447a4a7333_0_2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
        <p:nvSpPr>
          <p:cNvPr id="514" name="Google Shape;514;g447a4a7333_0_26:notes"/>
          <p:cNvSpPr/>
          <p:nvPr>
            <p:ph idx="2" type="sldImg"/>
          </p:nvPr>
        </p:nvSpPr>
        <p:spPr>
          <a:xfrm>
            <a:off x="381295" y="685800"/>
            <a:ext cx="6095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4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
        <p:nvSpPr>
          <p:cNvPr id="526" name="Google Shape;526;p41:notes"/>
          <p:cNvSpPr/>
          <p:nvPr>
            <p:ph idx="2" type="sldImg"/>
          </p:nvPr>
        </p:nvSpPr>
        <p:spPr>
          <a:xfrm>
            <a:off x="381295" y="685800"/>
            <a:ext cx="6095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4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
        <p:nvSpPr>
          <p:cNvPr id="533" name="Google Shape;533;p42:notes"/>
          <p:cNvSpPr/>
          <p:nvPr>
            <p:ph idx="2" type="sldImg"/>
          </p:nvPr>
        </p:nvSpPr>
        <p:spPr>
          <a:xfrm>
            <a:off x="381295" y="685800"/>
            <a:ext cx="6095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4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
        <p:nvSpPr>
          <p:cNvPr id="539" name="Google Shape;539;p43:notes"/>
          <p:cNvSpPr/>
          <p:nvPr>
            <p:ph idx="2" type="sldImg"/>
          </p:nvPr>
        </p:nvSpPr>
        <p:spPr>
          <a:xfrm>
            <a:off x="381295" y="685800"/>
            <a:ext cx="6095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4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
        <p:nvSpPr>
          <p:cNvPr id="545" name="Google Shape;545;p44:notes"/>
          <p:cNvSpPr/>
          <p:nvPr>
            <p:ph idx="2" type="sldImg"/>
          </p:nvPr>
        </p:nvSpPr>
        <p:spPr>
          <a:xfrm>
            <a:off x="381295" y="685800"/>
            <a:ext cx="6095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
        <p:nvSpPr>
          <p:cNvPr id="183" name="Google Shape;183;p4:notes"/>
          <p:cNvSpPr/>
          <p:nvPr>
            <p:ph idx="2" type="sldImg"/>
          </p:nvPr>
        </p:nvSpPr>
        <p:spPr>
          <a:xfrm>
            <a:off x="381295" y="685800"/>
            <a:ext cx="6095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
        <p:nvSpPr>
          <p:cNvPr id="194" name="Google Shape;194;p5:notes"/>
          <p:cNvSpPr/>
          <p:nvPr>
            <p:ph idx="2" type="sldImg"/>
          </p:nvPr>
        </p:nvSpPr>
        <p:spPr>
          <a:xfrm>
            <a:off x="381295" y="685800"/>
            <a:ext cx="6095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447a4a7333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
        <p:nvSpPr>
          <p:cNvPr id="206" name="Google Shape;206;g447a4a7333_0_0:notes"/>
          <p:cNvSpPr/>
          <p:nvPr>
            <p:ph idx="2" type="sldImg"/>
          </p:nvPr>
        </p:nvSpPr>
        <p:spPr>
          <a:xfrm>
            <a:off x="381295" y="685800"/>
            <a:ext cx="6095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
        <p:nvSpPr>
          <p:cNvPr id="213" name="Google Shape;213;p7:notes"/>
          <p:cNvSpPr/>
          <p:nvPr>
            <p:ph idx="2" type="sldImg"/>
          </p:nvPr>
        </p:nvSpPr>
        <p:spPr>
          <a:xfrm>
            <a:off x="381295" y="685800"/>
            <a:ext cx="6095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gue Slide (White)">
  <p:cSld name="Segue Slide">
    <p:spTree>
      <p:nvGrpSpPr>
        <p:cNvPr id="9" name="Shape 9"/>
        <p:cNvGrpSpPr/>
        <p:nvPr/>
      </p:nvGrpSpPr>
      <p:grpSpPr>
        <a:xfrm>
          <a:off x="0" y="0"/>
          <a:ext cx="0" cy="0"/>
          <a:chOff x="0" y="0"/>
          <a:chExt cx="0" cy="0"/>
        </a:xfrm>
      </p:grpSpPr>
      <p:sp>
        <p:nvSpPr>
          <p:cNvPr id="10" name="Google Shape;10;p2"/>
          <p:cNvSpPr txBox="1"/>
          <p:nvPr>
            <p:ph idx="12" type="sldNum"/>
          </p:nvPr>
        </p:nvSpPr>
        <p:spPr>
          <a:xfrm>
            <a:off x="8536498" y="4846729"/>
            <a:ext cx="280082" cy="135535"/>
          </a:xfrm>
          <a:prstGeom prst="rect">
            <a:avLst/>
          </a:prstGeom>
          <a:noFill/>
          <a:ln>
            <a:noFill/>
          </a:ln>
        </p:spPr>
        <p:txBody>
          <a:bodyPr anchorCtr="0" anchor="ctr" bIns="40800" lIns="81625" spcFirstLastPara="1" rIns="81625" wrap="square" tIns="4080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11" name="Google Shape;11;p2"/>
          <p:cNvSpPr txBox="1"/>
          <p:nvPr>
            <p:ph type="ctrTitle"/>
          </p:nvPr>
        </p:nvSpPr>
        <p:spPr>
          <a:xfrm>
            <a:off x="285558" y="2119122"/>
            <a:ext cx="8566500" cy="622200"/>
          </a:xfrm>
          <a:prstGeom prst="rect">
            <a:avLst/>
          </a:prstGeom>
          <a:noFill/>
          <a:ln>
            <a:noFill/>
          </a:ln>
        </p:spPr>
        <p:txBody>
          <a:bodyPr anchorCtr="0" anchor="ctr" bIns="51425" lIns="51425" spcFirstLastPara="1" rIns="51425" wrap="square" tIns="51425">
            <a:noAutofit/>
          </a:bodyPr>
          <a:lstStyle>
            <a:lvl1pPr lvl="0" marR="0" rtl="0" algn="ctr">
              <a:lnSpc>
                <a:spcPct val="80000"/>
              </a:lnSpc>
              <a:spcBef>
                <a:spcPts val="0"/>
              </a:spcBef>
              <a:spcAft>
                <a:spcPts val="0"/>
              </a:spcAft>
              <a:buClr>
                <a:srgbClr val="000000"/>
              </a:buClr>
              <a:buSzPts val="3900"/>
              <a:buFont typeface="Arial"/>
              <a:buNone/>
              <a:defRPr b="1" i="0" sz="3900" u="none" cap="none" strike="noStrike">
                <a:solidFill>
                  <a:schemeClr val="dk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9pPr>
          </a:lstStyle>
          <a:p/>
        </p:txBody>
      </p:sp>
      <p:sp>
        <p:nvSpPr>
          <p:cNvPr id="12" name="Google Shape;12;p2"/>
          <p:cNvSpPr txBox="1"/>
          <p:nvPr>
            <p:ph idx="1" type="subTitle"/>
          </p:nvPr>
        </p:nvSpPr>
        <p:spPr>
          <a:xfrm>
            <a:off x="285558" y="2729344"/>
            <a:ext cx="8566500" cy="524400"/>
          </a:xfrm>
          <a:prstGeom prst="rect">
            <a:avLst/>
          </a:prstGeom>
          <a:noFill/>
          <a:ln>
            <a:noFill/>
          </a:ln>
        </p:spPr>
        <p:txBody>
          <a:bodyPr anchorCtr="0" anchor="t" bIns="51425" lIns="51425" spcFirstLastPara="1" rIns="51425" wrap="square" tIns="51425">
            <a:noAutofit/>
          </a:bodyPr>
          <a:lstStyle>
            <a:lvl1pPr lvl="0" marR="0" rtl="0" algn="ctr">
              <a:lnSpc>
                <a:spcPct val="90000"/>
              </a:lnSpc>
              <a:spcBef>
                <a:spcPts val="0"/>
              </a:spcBef>
              <a:spcAft>
                <a:spcPts val="0"/>
              </a:spcAft>
              <a:buClr>
                <a:srgbClr val="FFFFFF"/>
              </a:buClr>
              <a:buSzPts val="800"/>
              <a:buFont typeface="Arial"/>
              <a:buNone/>
              <a:defRPr b="0" i="1" sz="2400" u="none" cap="none" strike="noStrike">
                <a:solidFill>
                  <a:schemeClr val="dk2"/>
                </a:solidFill>
                <a:latin typeface="Georgia"/>
                <a:ea typeface="Georgia"/>
                <a:cs typeface="Georgia"/>
                <a:sym typeface="Georgia"/>
              </a:defRPr>
            </a:lvl1pPr>
            <a:lvl2pPr lvl="1" marR="0" rtl="0" algn="ctr">
              <a:lnSpc>
                <a:spcPct val="90000"/>
              </a:lnSpc>
              <a:spcBef>
                <a:spcPts val="600"/>
              </a:spcBef>
              <a:spcAft>
                <a:spcPts val="0"/>
              </a:spcAft>
              <a:buClr>
                <a:srgbClr val="ABABAB"/>
              </a:buClr>
              <a:buSzPts val="800"/>
              <a:buFont typeface="Arial"/>
              <a:buNone/>
              <a:defRPr b="0" i="0" sz="1400" u="none" cap="none" strike="noStrike">
                <a:solidFill>
                  <a:srgbClr val="4C4C4C"/>
                </a:solidFill>
                <a:latin typeface="Helvetica Neue"/>
                <a:ea typeface="Helvetica Neue"/>
                <a:cs typeface="Helvetica Neue"/>
                <a:sym typeface="Helvetica Neue"/>
              </a:defRPr>
            </a:lvl2pPr>
            <a:lvl3pPr lvl="2" marR="0" rtl="0" algn="ctr">
              <a:lnSpc>
                <a:spcPct val="90000"/>
              </a:lnSpc>
              <a:spcBef>
                <a:spcPts val="600"/>
              </a:spcBef>
              <a:spcAft>
                <a:spcPts val="0"/>
              </a:spcAft>
              <a:buClr>
                <a:srgbClr val="ABABAB"/>
              </a:buClr>
              <a:buSzPts val="800"/>
              <a:buFont typeface="Noto Sans Symbols"/>
              <a:buNone/>
              <a:defRPr b="0" i="0" sz="1400" u="none" cap="none" strike="noStrike">
                <a:solidFill>
                  <a:srgbClr val="4C4C4C"/>
                </a:solidFill>
                <a:latin typeface="Helvetica Neue"/>
                <a:ea typeface="Helvetica Neue"/>
                <a:cs typeface="Helvetica Neue"/>
                <a:sym typeface="Helvetica Neue"/>
              </a:defRPr>
            </a:lvl3pPr>
            <a:lvl4pPr lvl="3" marR="0" rtl="0" algn="ctr">
              <a:lnSpc>
                <a:spcPct val="90000"/>
              </a:lnSpc>
              <a:spcBef>
                <a:spcPts val="600"/>
              </a:spcBef>
              <a:spcAft>
                <a:spcPts val="0"/>
              </a:spcAft>
              <a:buClr>
                <a:srgbClr val="ABABAB"/>
              </a:buClr>
              <a:buSzPts val="800"/>
              <a:buFont typeface="Arial"/>
              <a:buNone/>
              <a:defRPr b="0" i="0" sz="1400" u="none" cap="none" strike="noStrike">
                <a:solidFill>
                  <a:srgbClr val="4C4C4C"/>
                </a:solidFill>
                <a:latin typeface="Helvetica Neue"/>
                <a:ea typeface="Helvetica Neue"/>
                <a:cs typeface="Helvetica Neue"/>
                <a:sym typeface="Helvetica Neue"/>
              </a:defRPr>
            </a:lvl4pPr>
            <a:lvl5pPr lvl="4" marR="0" rtl="0" algn="ctr">
              <a:lnSpc>
                <a:spcPct val="90000"/>
              </a:lnSpc>
              <a:spcBef>
                <a:spcPts val="600"/>
              </a:spcBef>
              <a:spcAft>
                <a:spcPts val="0"/>
              </a:spcAft>
              <a:buClr>
                <a:srgbClr val="ABABAB"/>
              </a:buClr>
              <a:buSzPts val="800"/>
              <a:buFont typeface="Arial"/>
              <a:buNone/>
              <a:defRPr b="0" i="0" sz="1400" u="none" cap="none" strike="noStrike">
                <a:solidFill>
                  <a:srgbClr val="4C4C4C"/>
                </a:solidFill>
                <a:latin typeface="Helvetica Neue"/>
                <a:ea typeface="Helvetica Neue"/>
                <a:cs typeface="Helvetica Neue"/>
                <a:sym typeface="Helvetica Neue"/>
              </a:defRPr>
            </a:lvl5pPr>
            <a:lvl6pPr lvl="5" marR="0" rtl="0" algn="ctr">
              <a:lnSpc>
                <a:spcPct val="90000"/>
              </a:lnSpc>
              <a:spcBef>
                <a:spcPts val="400"/>
              </a:spcBef>
              <a:spcAft>
                <a:spcPts val="0"/>
              </a:spcAft>
              <a:buClr>
                <a:srgbClr val="ABABAB"/>
              </a:buClr>
              <a:buSzPts val="800"/>
              <a:buFont typeface="Arial"/>
              <a:buNone/>
              <a:defRPr b="0" i="0" sz="1400" u="none" cap="none" strike="noStrike">
                <a:solidFill>
                  <a:srgbClr val="4C4C4C"/>
                </a:solidFill>
                <a:latin typeface="Helvetica Neue"/>
                <a:ea typeface="Helvetica Neue"/>
                <a:cs typeface="Helvetica Neue"/>
                <a:sym typeface="Helvetica Neue"/>
              </a:defRPr>
            </a:lvl6pPr>
            <a:lvl7pPr lvl="6" marR="0" rtl="0" algn="ctr">
              <a:lnSpc>
                <a:spcPct val="90000"/>
              </a:lnSpc>
              <a:spcBef>
                <a:spcPts val="400"/>
              </a:spcBef>
              <a:spcAft>
                <a:spcPts val="0"/>
              </a:spcAft>
              <a:buClr>
                <a:srgbClr val="ABABAB"/>
              </a:buClr>
              <a:buSzPts val="800"/>
              <a:buFont typeface="Arial"/>
              <a:buNone/>
              <a:defRPr b="0" i="0" sz="1400" u="none" cap="none" strike="noStrike">
                <a:solidFill>
                  <a:srgbClr val="4C4C4C"/>
                </a:solidFill>
                <a:latin typeface="Helvetica Neue"/>
                <a:ea typeface="Helvetica Neue"/>
                <a:cs typeface="Helvetica Neue"/>
                <a:sym typeface="Helvetica Neue"/>
              </a:defRPr>
            </a:lvl7pPr>
            <a:lvl8pPr lvl="7" marR="0" rtl="0" algn="ctr">
              <a:lnSpc>
                <a:spcPct val="90000"/>
              </a:lnSpc>
              <a:spcBef>
                <a:spcPts val="400"/>
              </a:spcBef>
              <a:spcAft>
                <a:spcPts val="0"/>
              </a:spcAft>
              <a:buClr>
                <a:srgbClr val="ABABAB"/>
              </a:buClr>
              <a:buSzPts val="800"/>
              <a:buFont typeface="Arial"/>
              <a:buNone/>
              <a:defRPr b="0" i="0" sz="1400" u="none" cap="none" strike="noStrike">
                <a:solidFill>
                  <a:srgbClr val="4C4C4C"/>
                </a:solidFill>
                <a:latin typeface="Helvetica Neue"/>
                <a:ea typeface="Helvetica Neue"/>
                <a:cs typeface="Helvetica Neue"/>
                <a:sym typeface="Helvetica Neue"/>
              </a:defRPr>
            </a:lvl8pPr>
            <a:lvl9pPr lvl="8" marR="0" rtl="0" algn="ctr">
              <a:lnSpc>
                <a:spcPct val="90000"/>
              </a:lnSpc>
              <a:spcBef>
                <a:spcPts val="400"/>
              </a:spcBef>
              <a:spcAft>
                <a:spcPts val="0"/>
              </a:spcAft>
              <a:buClr>
                <a:srgbClr val="ABABAB"/>
              </a:buClr>
              <a:buSzPts val="800"/>
              <a:buFont typeface="Arial"/>
              <a:buNone/>
              <a:defRPr b="0" i="0" sz="1400" u="none" cap="none" strike="noStrike">
                <a:solidFill>
                  <a:srgbClr val="4C4C4C"/>
                </a:solidFill>
                <a:latin typeface="Helvetica Neue"/>
                <a:ea typeface="Helvetica Neue"/>
                <a:cs typeface="Helvetica Neue"/>
                <a:sym typeface="Helvetica Neu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Logo">
  <p:cSld name="Title &amp; Logo">
    <p:spTree>
      <p:nvGrpSpPr>
        <p:cNvPr id="53" name="Shape 53"/>
        <p:cNvGrpSpPr/>
        <p:nvPr/>
      </p:nvGrpSpPr>
      <p:grpSpPr>
        <a:xfrm>
          <a:off x="0" y="0"/>
          <a:ext cx="0" cy="0"/>
          <a:chOff x="0" y="0"/>
          <a:chExt cx="0" cy="0"/>
        </a:xfrm>
      </p:grpSpPr>
      <p:sp>
        <p:nvSpPr>
          <p:cNvPr id="54" name="Google Shape;54;p11"/>
          <p:cNvSpPr txBox="1"/>
          <p:nvPr>
            <p:ph idx="12" type="sldNum"/>
          </p:nvPr>
        </p:nvSpPr>
        <p:spPr>
          <a:xfrm>
            <a:off x="8536498" y="4846729"/>
            <a:ext cx="280082" cy="135535"/>
          </a:xfrm>
          <a:prstGeom prst="rect">
            <a:avLst/>
          </a:prstGeom>
          <a:noFill/>
          <a:ln>
            <a:noFill/>
          </a:ln>
        </p:spPr>
        <p:txBody>
          <a:bodyPr anchorCtr="0" anchor="ctr" bIns="40800" lIns="81625" spcFirstLastPara="1" rIns="81625" wrap="square" tIns="4080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cxnSp>
        <p:nvCxnSpPr>
          <p:cNvPr id="55" name="Google Shape;55;p11"/>
          <p:cNvCxnSpPr/>
          <p:nvPr/>
        </p:nvCxnSpPr>
        <p:spPr>
          <a:xfrm flipH="1" rot="10800000">
            <a:off x="4571557" y="999603"/>
            <a:ext cx="1" cy="554880"/>
          </a:xfrm>
          <a:prstGeom prst="straightConnector1">
            <a:avLst/>
          </a:prstGeom>
          <a:noFill/>
          <a:ln cap="flat" cmpd="sng" w="12700">
            <a:solidFill>
              <a:srgbClr val="D6D3CB"/>
            </a:solidFill>
            <a:prstDash val="solid"/>
            <a:miter lim="8000"/>
            <a:headEnd len="sm" w="sm" type="none"/>
            <a:tailEnd len="sm" w="sm" type="none"/>
          </a:ln>
        </p:spPr>
      </p:cxnSp>
      <p:grpSp>
        <p:nvGrpSpPr>
          <p:cNvPr id="56" name="Google Shape;56;p11"/>
          <p:cNvGrpSpPr/>
          <p:nvPr/>
        </p:nvGrpSpPr>
        <p:grpSpPr>
          <a:xfrm>
            <a:off x="3514806" y="979408"/>
            <a:ext cx="602722" cy="602777"/>
            <a:chOff x="0" y="0"/>
            <a:chExt cx="1071607" cy="1071601"/>
          </a:xfrm>
        </p:grpSpPr>
        <p:sp>
          <p:nvSpPr>
            <p:cNvPr id="57" name="Google Shape;57;p11"/>
            <p:cNvSpPr/>
            <p:nvPr/>
          </p:nvSpPr>
          <p:spPr>
            <a:xfrm>
              <a:off x="0" y="0"/>
              <a:ext cx="1071607" cy="1071601"/>
            </a:xfrm>
            <a:custGeom>
              <a:rect b="b" l="l" r="r" t="t"/>
              <a:pathLst>
                <a:path extrusionOk="0" h="21600" w="2160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a:noFill/>
            </a:ln>
          </p:spPr>
          <p:txBody>
            <a:bodyPr anchorCtr="0" anchor="ctr" bIns="21425" lIns="21425" spcFirstLastPara="1" rIns="21425" wrap="square" tIns="2142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58" name="Google Shape;58;p11"/>
            <p:cNvSpPr/>
            <p:nvPr/>
          </p:nvSpPr>
          <p:spPr>
            <a:xfrm>
              <a:off x="52320" y="52320"/>
              <a:ext cx="971005" cy="971005"/>
            </a:xfrm>
            <a:custGeom>
              <a:rect b="b" l="l" r="r" t="t"/>
              <a:pathLst>
                <a:path extrusionOk="0" h="21600" w="21600">
                  <a:moveTo>
                    <a:pt x="10800" y="0"/>
                  </a:moveTo>
                  <a:cubicBezTo>
                    <a:pt x="4835" y="0"/>
                    <a:pt x="0" y="4835"/>
                    <a:pt x="0" y="10800"/>
                  </a:cubicBezTo>
                  <a:cubicBezTo>
                    <a:pt x="0" y="15375"/>
                    <a:pt x="2847" y="19283"/>
                    <a:pt x="6864" y="20857"/>
                  </a:cubicBezTo>
                  <a:cubicBezTo>
                    <a:pt x="6770" y="20002"/>
                    <a:pt x="6684" y="18692"/>
                    <a:pt x="6902" y="17759"/>
                  </a:cubicBezTo>
                  <a:cubicBezTo>
                    <a:pt x="7098" y="16916"/>
                    <a:pt x="8168" y="12391"/>
                    <a:pt x="8168" y="12391"/>
                  </a:cubicBezTo>
                  <a:cubicBezTo>
                    <a:pt x="8168" y="12391"/>
                    <a:pt x="7845" y="11744"/>
                    <a:pt x="7845" y="10787"/>
                  </a:cubicBezTo>
                  <a:cubicBezTo>
                    <a:pt x="7845" y="9285"/>
                    <a:pt x="8715" y="8164"/>
                    <a:pt x="9799" y="8164"/>
                  </a:cubicBezTo>
                  <a:cubicBezTo>
                    <a:pt x="10721" y="8164"/>
                    <a:pt x="11166" y="8856"/>
                    <a:pt x="11166" y="9686"/>
                  </a:cubicBezTo>
                  <a:cubicBezTo>
                    <a:pt x="11166" y="10612"/>
                    <a:pt x="10576" y="11998"/>
                    <a:pt x="10271" y="13281"/>
                  </a:cubicBezTo>
                  <a:cubicBezTo>
                    <a:pt x="10017" y="14356"/>
                    <a:pt x="10810" y="15233"/>
                    <a:pt x="11871" y="15233"/>
                  </a:cubicBezTo>
                  <a:cubicBezTo>
                    <a:pt x="13790" y="15233"/>
                    <a:pt x="15266" y="13209"/>
                    <a:pt x="15266" y="10287"/>
                  </a:cubicBezTo>
                  <a:cubicBezTo>
                    <a:pt x="15266" y="7702"/>
                    <a:pt x="13407" y="5894"/>
                    <a:pt x="10754" y="5894"/>
                  </a:cubicBezTo>
                  <a:cubicBezTo>
                    <a:pt x="7681" y="5894"/>
                    <a:pt x="5878" y="8199"/>
                    <a:pt x="5878" y="10581"/>
                  </a:cubicBezTo>
                  <a:cubicBezTo>
                    <a:pt x="5878" y="11509"/>
                    <a:pt x="6235" y="12504"/>
                    <a:pt x="6681" y="13045"/>
                  </a:cubicBezTo>
                  <a:cubicBezTo>
                    <a:pt x="6770" y="13152"/>
                    <a:pt x="6783" y="13246"/>
                    <a:pt x="6756" y="13355"/>
                  </a:cubicBezTo>
                  <a:cubicBezTo>
                    <a:pt x="6674" y="13696"/>
                    <a:pt x="6492" y="14430"/>
                    <a:pt x="6456" y="14580"/>
                  </a:cubicBezTo>
                  <a:cubicBezTo>
                    <a:pt x="6409" y="14777"/>
                    <a:pt x="6300" y="14819"/>
                    <a:pt x="6095" y="14724"/>
                  </a:cubicBezTo>
                  <a:cubicBezTo>
                    <a:pt x="4746" y="14096"/>
                    <a:pt x="3903" y="12124"/>
                    <a:pt x="3903" y="10540"/>
                  </a:cubicBezTo>
                  <a:cubicBezTo>
                    <a:pt x="3903" y="7133"/>
                    <a:pt x="6378" y="4005"/>
                    <a:pt x="11039" y="4005"/>
                  </a:cubicBezTo>
                  <a:cubicBezTo>
                    <a:pt x="14785" y="4005"/>
                    <a:pt x="17697" y="6674"/>
                    <a:pt x="17697" y="10242"/>
                  </a:cubicBezTo>
                  <a:cubicBezTo>
                    <a:pt x="17697" y="13964"/>
                    <a:pt x="15350" y="16960"/>
                    <a:pt x="12093" y="16960"/>
                  </a:cubicBezTo>
                  <a:cubicBezTo>
                    <a:pt x="10998" y="16960"/>
                    <a:pt x="9970" y="16391"/>
                    <a:pt x="9617" y="15720"/>
                  </a:cubicBezTo>
                  <a:cubicBezTo>
                    <a:pt x="9617" y="15720"/>
                    <a:pt x="9076" y="17782"/>
                    <a:pt x="8945" y="18287"/>
                  </a:cubicBezTo>
                  <a:cubicBezTo>
                    <a:pt x="8701" y="19225"/>
                    <a:pt x="8043" y="20401"/>
                    <a:pt x="7602" y="21118"/>
                  </a:cubicBezTo>
                  <a:cubicBezTo>
                    <a:pt x="8613" y="21431"/>
                    <a:pt x="9687" y="21600"/>
                    <a:pt x="10800" y="21600"/>
                  </a:cubicBezTo>
                  <a:cubicBezTo>
                    <a:pt x="16765" y="21600"/>
                    <a:pt x="21600" y="16765"/>
                    <a:pt x="21600" y="10800"/>
                  </a:cubicBezTo>
                  <a:cubicBezTo>
                    <a:pt x="21600" y="4835"/>
                    <a:pt x="16765" y="0"/>
                    <a:pt x="10800" y="0"/>
                  </a:cubicBezTo>
                  <a:close/>
                </a:path>
              </a:pathLst>
            </a:custGeom>
            <a:solidFill>
              <a:srgbClr val="BD081C"/>
            </a:solidFill>
            <a:ln>
              <a:noFill/>
            </a:ln>
          </p:spPr>
          <p:txBody>
            <a:bodyPr anchorCtr="0" anchor="ctr" bIns="21425" lIns="21425" spcFirstLastPara="1" rIns="21425" wrap="square" tIns="2142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grpSp>
      <p:sp>
        <p:nvSpPr>
          <p:cNvPr id="59" name="Google Shape;59;p11"/>
          <p:cNvSpPr txBox="1"/>
          <p:nvPr>
            <p:ph type="ctrTitle"/>
          </p:nvPr>
        </p:nvSpPr>
        <p:spPr>
          <a:xfrm>
            <a:off x="285558" y="2217006"/>
            <a:ext cx="8566500" cy="622200"/>
          </a:xfrm>
          <a:prstGeom prst="rect">
            <a:avLst/>
          </a:prstGeom>
          <a:noFill/>
          <a:ln>
            <a:noFill/>
          </a:ln>
        </p:spPr>
        <p:txBody>
          <a:bodyPr anchorCtr="0" anchor="ctr" bIns="51425" lIns="51425" spcFirstLastPara="1" rIns="51425" wrap="square" tIns="51425">
            <a:noAutofit/>
          </a:bodyPr>
          <a:lstStyle>
            <a:lvl1pPr lvl="0" marR="0" rtl="0" algn="ctr">
              <a:lnSpc>
                <a:spcPct val="80000"/>
              </a:lnSpc>
              <a:spcBef>
                <a:spcPts val="0"/>
              </a:spcBef>
              <a:spcAft>
                <a:spcPts val="0"/>
              </a:spcAft>
              <a:buClr>
                <a:srgbClr val="000000"/>
              </a:buClr>
              <a:buSzPts val="3900"/>
              <a:buFont typeface="Arial"/>
              <a:buNone/>
              <a:defRPr b="1" i="0" sz="3900" u="none" cap="none" strike="noStrike">
                <a:solidFill>
                  <a:schemeClr val="dk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9pPr>
          </a:lstStyle>
          <a:p/>
        </p:txBody>
      </p:sp>
      <p:sp>
        <p:nvSpPr>
          <p:cNvPr id="60" name="Google Shape;60;p11"/>
          <p:cNvSpPr txBox="1"/>
          <p:nvPr>
            <p:ph idx="1" type="subTitle"/>
          </p:nvPr>
        </p:nvSpPr>
        <p:spPr>
          <a:xfrm>
            <a:off x="285558" y="2817683"/>
            <a:ext cx="8566500" cy="513900"/>
          </a:xfrm>
          <a:prstGeom prst="rect">
            <a:avLst/>
          </a:prstGeom>
          <a:noFill/>
          <a:ln>
            <a:noFill/>
          </a:ln>
        </p:spPr>
        <p:txBody>
          <a:bodyPr anchorCtr="0" anchor="t" bIns="91425" lIns="91425" spcFirstLastPara="1" rIns="91425" wrap="square" tIns="91425">
            <a:noAutofit/>
          </a:bodyPr>
          <a:lstStyle>
            <a:lvl1pPr lvl="0" marR="0" rtl="0" algn="ctr">
              <a:lnSpc>
                <a:spcPct val="90000"/>
              </a:lnSpc>
              <a:spcBef>
                <a:spcPts val="0"/>
              </a:spcBef>
              <a:spcAft>
                <a:spcPts val="0"/>
              </a:spcAft>
              <a:buClr>
                <a:srgbClr val="4C4C4C"/>
              </a:buClr>
              <a:buSzPts val="800"/>
              <a:buFont typeface="Arial"/>
              <a:buNone/>
              <a:defRPr b="0" i="1" sz="2500" u="none" cap="none" strike="noStrike">
                <a:solidFill>
                  <a:schemeClr val="dk2"/>
                </a:solidFill>
                <a:latin typeface="Georgia"/>
                <a:ea typeface="Georgia"/>
                <a:cs typeface="Georgia"/>
                <a:sym typeface="Georgia"/>
              </a:defRPr>
            </a:lvl1pPr>
            <a:lvl2pPr lvl="1" marR="0" rtl="0" algn="ctr">
              <a:lnSpc>
                <a:spcPct val="90000"/>
              </a:lnSpc>
              <a:spcBef>
                <a:spcPts val="600"/>
              </a:spcBef>
              <a:spcAft>
                <a:spcPts val="0"/>
              </a:spcAft>
              <a:buClr>
                <a:srgbClr val="ABABAB"/>
              </a:buClr>
              <a:buSzPts val="1400"/>
              <a:buFont typeface="Arial"/>
              <a:buNone/>
              <a:defRPr b="0" i="0" sz="1400" u="none" cap="none" strike="noStrike">
                <a:solidFill>
                  <a:srgbClr val="4C4C4C"/>
                </a:solidFill>
                <a:latin typeface="Helvetica Neue"/>
                <a:ea typeface="Helvetica Neue"/>
                <a:cs typeface="Helvetica Neue"/>
                <a:sym typeface="Helvetica Neue"/>
              </a:defRPr>
            </a:lvl2pPr>
            <a:lvl3pPr lvl="2" marR="0" rtl="0" algn="ctr">
              <a:lnSpc>
                <a:spcPct val="90000"/>
              </a:lnSpc>
              <a:spcBef>
                <a:spcPts val="600"/>
              </a:spcBef>
              <a:spcAft>
                <a:spcPts val="0"/>
              </a:spcAft>
              <a:buClr>
                <a:srgbClr val="ABABAB"/>
              </a:buClr>
              <a:buSzPts val="1400"/>
              <a:buFont typeface="Noto Sans Symbols"/>
              <a:buNone/>
              <a:defRPr b="0" i="0" sz="1400" u="none" cap="none" strike="noStrike">
                <a:solidFill>
                  <a:srgbClr val="4C4C4C"/>
                </a:solidFill>
                <a:latin typeface="Helvetica Neue"/>
                <a:ea typeface="Helvetica Neue"/>
                <a:cs typeface="Helvetica Neue"/>
                <a:sym typeface="Helvetica Neue"/>
              </a:defRPr>
            </a:lvl3pPr>
            <a:lvl4pPr lvl="3" marR="0" rtl="0" algn="ctr">
              <a:lnSpc>
                <a:spcPct val="90000"/>
              </a:lnSpc>
              <a:spcBef>
                <a:spcPts val="600"/>
              </a:spcBef>
              <a:spcAft>
                <a:spcPts val="0"/>
              </a:spcAft>
              <a:buClr>
                <a:srgbClr val="ABABAB"/>
              </a:buClr>
              <a:buSzPts val="1400"/>
              <a:buFont typeface="Arial"/>
              <a:buNone/>
              <a:defRPr b="0" i="0" sz="1400" u="none" cap="none" strike="noStrike">
                <a:solidFill>
                  <a:srgbClr val="4C4C4C"/>
                </a:solidFill>
                <a:latin typeface="Helvetica Neue"/>
                <a:ea typeface="Helvetica Neue"/>
                <a:cs typeface="Helvetica Neue"/>
                <a:sym typeface="Helvetica Neue"/>
              </a:defRPr>
            </a:lvl4pPr>
            <a:lvl5pPr lvl="4" marR="0" rtl="0" algn="ctr">
              <a:lnSpc>
                <a:spcPct val="90000"/>
              </a:lnSpc>
              <a:spcBef>
                <a:spcPts val="600"/>
              </a:spcBef>
              <a:spcAft>
                <a:spcPts val="0"/>
              </a:spcAft>
              <a:buClr>
                <a:srgbClr val="ABABAB"/>
              </a:buClr>
              <a:buSzPts val="1400"/>
              <a:buFont typeface="Arial"/>
              <a:buNone/>
              <a:defRPr b="0" i="0" sz="1400" u="none" cap="none" strike="noStrike">
                <a:solidFill>
                  <a:srgbClr val="4C4C4C"/>
                </a:solidFill>
                <a:latin typeface="Helvetica Neue"/>
                <a:ea typeface="Helvetica Neue"/>
                <a:cs typeface="Helvetica Neue"/>
                <a:sym typeface="Helvetica Neue"/>
              </a:defRPr>
            </a:lvl5pPr>
            <a:lvl6pPr lvl="5" marR="0" rtl="0" algn="ctr">
              <a:lnSpc>
                <a:spcPct val="90000"/>
              </a:lnSpc>
              <a:spcBef>
                <a:spcPts val="400"/>
              </a:spcBef>
              <a:spcAft>
                <a:spcPts val="0"/>
              </a:spcAft>
              <a:buClr>
                <a:srgbClr val="ABABAB"/>
              </a:buClr>
              <a:buSzPts val="1400"/>
              <a:buFont typeface="Arial"/>
              <a:buNone/>
              <a:defRPr b="0" i="0" sz="1400" u="none" cap="none" strike="noStrike">
                <a:solidFill>
                  <a:srgbClr val="4C4C4C"/>
                </a:solidFill>
                <a:latin typeface="Helvetica Neue"/>
                <a:ea typeface="Helvetica Neue"/>
                <a:cs typeface="Helvetica Neue"/>
                <a:sym typeface="Helvetica Neue"/>
              </a:defRPr>
            </a:lvl6pPr>
            <a:lvl7pPr lvl="6" marR="0" rtl="0" algn="ctr">
              <a:lnSpc>
                <a:spcPct val="90000"/>
              </a:lnSpc>
              <a:spcBef>
                <a:spcPts val="400"/>
              </a:spcBef>
              <a:spcAft>
                <a:spcPts val="0"/>
              </a:spcAft>
              <a:buClr>
                <a:srgbClr val="ABABAB"/>
              </a:buClr>
              <a:buSzPts val="1400"/>
              <a:buFont typeface="Arial"/>
              <a:buNone/>
              <a:defRPr b="0" i="0" sz="1400" u="none" cap="none" strike="noStrike">
                <a:solidFill>
                  <a:srgbClr val="4C4C4C"/>
                </a:solidFill>
                <a:latin typeface="Helvetica Neue"/>
                <a:ea typeface="Helvetica Neue"/>
                <a:cs typeface="Helvetica Neue"/>
                <a:sym typeface="Helvetica Neue"/>
              </a:defRPr>
            </a:lvl7pPr>
            <a:lvl8pPr lvl="7" marR="0" rtl="0" algn="ctr">
              <a:lnSpc>
                <a:spcPct val="90000"/>
              </a:lnSpc>
              <a:spcBef>
                <a:spcPts val="400"/>
              </a:spcBef>
              <a:spcAft>
                <a:spcPts val="0"/>
              </a:spcAft>
              <a:buClr>
                <a:srgbClr val="ABABAB"/>
              </a:buClr>
              <a:buSzPts val="1400"/>
              <a:buFont typeface="Arial"/>
              <a:buNone/>
              <a:defRPr b="0" i="0" sz="1400" u="none" cap="none" strike="noStrike">
                <a:solidFill>
                  <a:srgbClr val="4C4C4C"/>
                </a:solidFill>
                <a:latin typeface="Helvetica Neue"/>
                <a:ea typeface="Helvetica Neue"/>
                <a:cs typeface="Helvetica Neue"/>
                <a:sym typeface="Helvetica Neue"/>
              </a:defRPr>
            </a:lvl8pPr>
            <a:lvl9pPr lvl="8" marR="0" rtl="0" algn="ctr">
              <a:lnSpc>
                <a:spcPct val="90000"/>
              </a:lnSpc>
              <a:spcBef>
                <a:spcPts val="400"/>
              </a:spcBef>
              <a:spcAft>
                <a:spcPts val="0"/>
              </a:spcAft>
              <a:buClr>
                <a:srgbClr val="ABABAB"/>
              </a:buClr>
              <a:buSzPts val="1400"/>
              <a:buFont typeface="Arial"/>
              <a:buNone/>
              <a:defRPr b="0" i="0" sz="1400" u="none" cap="none" strike="noStrike">
                <a:solidFill>
                  <a:srgbClr val="4C4C4C"/>
                </a:solidFill>
                <a:latin typeface="Helvetica Neue"/>
                <a:ea typeface="Helvetica Neue"/>
                <a:cs typeface="Helvetica Neue"/>
                <a:sym typeface="Helvetica Neu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showMasterSp="0">
  <p:cSld name="5_Image Full Bleed - Custom No Branding_1">
    <p:bg>
      <p:bgPr>
        <a:solidFill>
          <a:srgbClr val="FFFFFF"/>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36498" y="4846729"/>
            <a:ext cx="280200" cy="135600"/>
          </a:xfrm>
          <a:prstGeom prst="rect">
            <a:avLst/>
          </a:prstGeom>
          <a:noFill/>
          <a:ln>
            <a:noFill/>
          </a:ln>
        </p:spPr>
        <p:txBody>
          <a:bodyPr anchorCtr="0" anchor="ctr" bIns="40800" lIns="81625" spcFirstLastPara="1" rIns="81625" wrap="square" tIns="4080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gue + Image (Left Half) " showMasterSp="0">
  <p:cSld name="Segue + Image (Half) ">
    <p:bg>
      <p:bgPr>
        <a:solidFill>
          <a:schemeClr val="accent1"/>
        </a:solidFill>
      </p:bgPr>
    </p:bg>
    <p:spTree>
      <p:nvGrpSpPr>
        <p:cNvPr id="63" name="Shape 63"/>
        <p:cNvGrpSpPr/>
        <p:nvPr/>
      </p:nvGrpSpPr>
      <p:grpSpPr>
        <a:xfrm>
          <a:off x="0" y="0"/>
          <a:ext cx="0" cy="0"/>
          <a:chOff x="0" y="0"/>
          <a:chExt cx="0" cy="0"/>
        </a:xfrm>
      </p:grpSpPr>
      <p:sp>
        <p:nvSpPr>
          <p:cNvPr id="64" name="Google Shape;64;p13"/>
          <p:cNvSpPr txBox="1"/>
          <p:nvPr>
            <p:ph type="ctrTitle"/>
          </p:nvPr>
        </p:nvSpPr>
        <p:spPr>
          <a:xfrm>
            <a:off x="281382" y="2133941"/>
            <a:ext cx="3819900" cy="622200"/>
          </a:xfrm>
          <a:prstGeom prst="rect">
            <a:avLst/>
          </a:prstGeom>
          <a:noFill/>
          <a:ln>
            <a:noFill/>
          </a:ln>
        </p:spPr>
        <p:txBody>
          <a:bodyPr anchorCtr="0" anchor="b" bIns="51425" lIns="51425" spcFirstLastPara="1" rIns="51425" wrap="square" tIns="51425">
            <a:noAutofit/>
          </a:bodyPr>
          <a:lstStyle>
            <a:lvl1pPr lvl="0" marR="0" rtl="0" algn="r">
              <a:lnSpc>
                <a:spcPct val="80000"/>
              </a:lnSpc>
              <a:spcBef>
                <a:spcPts val="0"/>
              </a:spcBef>
              <a:spcAft>
                <a:spcPts val="0"/>
              </a:spcAft>
              <a:buClr>
                <a:srgbClr val="000000"/>
              </a:buClr>
              <a:buSzPts val="3900"/>
              <a:buFont typeface="Arial"/>
              <a:buNone/>
              <a:defRPr b="1" i="0" sz="39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9pPr>
          </a:lstStyle>
          <a:p/>
        </p:txBody>
      </p:sp>
      <p:sp>
        <p:nvSpPr>
          <p:cNvPr id="65" name="Google Shape;65;p13"/>
          <p:cNvSpPr txBox="1"/>
          <p:nvPr>
            <p:ph idx="1" type="subTitle"/>
          </p:nvPr>
        </p:nvSpPr>
        <p:spPr>
          <a:xfrm>
            <a:off x="281382" y="2692996"/>
            <a:ext cx="3819900" cy="513900"/>
          </a:xfrm>
          <a:prstGeom prst="rect">
            <a:avLst/>
          </a:prstGeom>
          <a:noFill/>
          <a:ln>
            <a:noFill/>
          </a:ln>
        </p:spPr>
        <p:txBody>
          <a:bodyPr anchorCtr="0" anchor="t" bIns="51425" lIns="51425" spcFirstLastPara="1" rIns="51425" wrap="square" tIns="51425">
            <a:noAutofit/>
          </a:bodyPr>
          <a:lstStyle>
            <a:lvl1pPr lvl="0" marR="0" rtl="0" algn="r">
              <a:lnSpc>
                <a:spcPct val="90000"/>
              </a:lnSpc>
              <a:spcBef>
                <a:spcPts val="0"/>
              </a:spcBef>
              <a:spcAft>
                <a:spcPts val="0"/>
              </a:spcAft>
              <a:buClr>
                <a:srgbClr val="EBEBEB"/>
              </a:buClr>
              <a:buSzPts val="800"/>
              <a:buFont typeface="Arial"/>
              <a:buNone/>
              <a:defRPr b="0" i="1" sz="2400" u="none" cap="none" strike="noStrike">
                <a:solidFill>
                  <a:srgbClr val="EEEEEE"/>
                </a:solidFill>
                <a:latin typeface="Georgia"/>
                <a:ea typeface="Georgia"/>
                <a:cs typeface="Georgia"/>
                <a:sym typeface="Georgia"/>
              </a:defRPr>
            </a:lvl1pPr>
            <a:lvl2pPr lvl="1" marR="0" rtl="0" algn="ctr">
              <a:lnSpc>
                <a:spcPct val="90000"/>
              </a:lnSpc>
              <a:spcBef>
                <a:spcPts val="600"/>
              </a:spcBef>
              <a:spcAft>
                <a:spcPts val="0"/>
              </a:spcAft>
              <a:buClr>
                <a:srgbClr val="EEEEEE"/>
              </a:buClr>
              <a:buSzPts val="800"/>
              <a:buFont typeface="Arial"/>
              <a:buNone/>
              <a:defRPr b="0" i="0" sz="1400" u="none" cap="none" strike="noStrike">
                <a:solidFill>
                  <a:srgbClr val="EEEEEE"/>
                </a:solidFill>
                <a:latin typeface="Helvetica Neue"/>
                <a:ea typeface="Helvetica Neue"/>
                <a:cs typeface="Helvetica Neue"/>
                <a:sym typeface="Helvetica Neue"/>
              </a:defRPr>
            </a:lvl2pPr>
            <a:lvl3pPr lvl="2" marR="0" rtl="0" algn="ctr">
              <a:lnSpc>
                <a:spcPct val="90000"/>
              </a:lnSpc>
              <a:spcBef>
                <a:spcPts val="600"/>
              </a:spcBef>
              <a:spcAft>
                <a:spcPts val="0"/>
              </a:spcAft>
              <a:buClr>
                <a:srgbClr val="EEEEEE"/>
              </a:buClr>
              <a:buSzPts val="800"/>
              <a:buFont typeface="Noto Sans Symbols"/>
              <a:buNone/>
              <a:defRPr b="0" i="0" sz="1400" u="none" cap="none" strike="noStrike">
                <a:solidFill>
                  <a:srgbClr val="EEEEEE"/>
                </a:solidFill>
                <a:latin typeface="Helvetica Neue"/>
                <a:ea typeface="Helvetica Neue"/>
                <a:cs typeface="Helvetica Neue"/>
                <a:sym typeface="Helvetica Neue"/>
              </a:defRPr>
            </a:lvl3pPr>
            <a:lvl4pPr lvl="3" marR="0" rtl="0" algn="ctr">
              <a:lnSpc>
                <a:spcPct val="90000"/>
              </a:lnSpc>
              <a:spcBef>
                <a:spcPts val="600"/>
              </a:spcBef>
              <a:spcAft>
                <a:spcPts val="0"/>
              </a:spcAft>
              <a:buClr>
                <a:srgbClr val="EEEEEE"/>
              </a:buClr>
              <a:buSzPts val="800"/>
              <a:buFont typeface="Arial"/>
              <a:buNone/>
              <a:defRPr b="0" i="0" sz="1400" u="none" cap="none" strike="noStrike">
                <a:solidFill>
                  <a:srgbClr val="EEEEEE"/>
                </a:solidFill>
                <a:latin typeface="Helvetica Neue"/>
                <a:ea typeface="Helvetica Neue"/>
                <a:cs typeface="Helvetica Neue"/>
                <a:sym typeface="Helvetica Neue"/>
              </a:defRPr>
            </a:lvl4pPr>
            <a:lvl5pPr lvl="4" marR="0" rtl="0" algn="ctr">
              <a:lnSpc>
                <a:spcPct val="90000"/>
              </a:lnSpc>
              <a:spcBef>
                <a:spcPts val="600"/>
              </a:spcBef>
              <a:spcAft>
                <a:spcPts val="0"/>
              </a:spcAft>
              <a:buClr>
                <a:srgbClr val="EEEEEE"/>
              </a:buClr>
              <a:buSzPts val="800"/>
              <a:buFont typeface="Arial"/>
              <a:buNone/>
              <a:defRPr b="0" i="0" sz="1400" u="none" cap="none" strike="noStrike">
                <a:solidFill>
                  <a:srgbClr val="EEEEEE"/>
                </a:solidFill>
                <a:latin typeface="Helvetica Neue"/>
                <a:ea typeface="Helvetica Neue"/>
                <a:cs typeface="Helvetica Neue"/>
                <a:sym typeface="Helvetica Neue"/>
              </a:defRPr>
            </a:lvl5pPr>
            <a:lvl6pPr lvl="5" marR="0" rtl="0" algn="ctr">
              <a:lnSpc>
                <a:spcPct val="90000"/>
              </a:lnSpc>
              <a:spcBef>
                <a:spcPts val="400"/>
              </a:spcBef>
              <a:spcAft>
                <a:spcPts val="0"/>
              </a:spcAft>
              <a:buClr>
                <a:srgbClr val="EEEEEE"/>
              </a:buClr>
              <a:buSzPts val="800"/>
              <a:buFont typeface="Arial"/>
              <a:buNone/>
              <a:defRPr b="0" i="0" sz="1400" u="none" cap="none" strike="noStrike">
                <a:solidFill>
                  <a:srgbClr val="EEEEEE"/>
                </a:solidFill>
                <a:latin typeface="Helvetica Neue"/>
                <a:ea typeface="Helvetica Neue"/>
                <a:cs typeface="Helvetica Neue"/>
                <a:sym typeface="Helvetica Neue"/>
              </a:defRPr>
            </a:lvl6pPr>
            <a:lvl7pPr lvl="6" marR="0" rtl="0" algn="ctr">
              <a:lnSpc>
                <a:spcPct val="90000"/>
              </a:lnSpc>
              <a:spcBef>
                <a:spcPts val="400"/>
              </a:spcBef>
              <a:spcAft>
                <a:spcPts val="0"/>
              </a:spcAft>
              <a:buClr>
                <a:srgbClr val="EEEEEE"/>
              </a:buClr>
              <a:buSzPts val="800"/>
              <a:buFont typeface="Arial"/>
              <a:buNone/>
              <a:defRPr b="0" i="0" sz="1400" u="none" cap="none" strike="noStrike">
                <a:solidFill>
                  <a:srgbClr val="EEEEEE"/>
                </a:solidFill>
                <a:latin typeface="Helvetica Neue"/>
                <a:ea typeface="Helvetica Neue"/>
                <a:cs typeface="Helvetica Neue"/>
                <a:sym typeface="Helvetica Neue"/>
              </a:defRPr>
            </a:lvl7pPr>
            <a:lvl8pPr lvl="7" marR="0" rtl="0" algn="ctr">
              <a:lnSpc>
                <a:spcPct val="90000"/>
              </a:lnSpc>
              <a:spcBef>
                <a:spcPts val="400"/>
              </a:spcBef>
              <a:spcAft>
                <a:spcPts val="0"/>
              </a:spcAft>
              <a:buClr>
                <a:srgbClr val="EEEEEE"/>
              </a:buClr>
              <a:buSzPts val="800"/>
              <a:buFont typeface="Arial"/>
              <a:buNone/>
              <a:defRPr b="0" i="0" sz="1400" u="none" cap="none" strike="noStrike">
                <a:solidFill>
                  <a:srgbClr val="EEEEEE"/>
                </a:solidFill>
                <a:latin typeface="Helvetica Neue"/>
                <a:ea typeface="Helvetica Neue"/>
                <a:cs typeface="Helvetica Neue"/>
                <a:sym typeface="Helvetica Neue"/>
              </a:defRPr>
            </a:lvl8pPr>
            <a:lvl9pPr lvl="8" marR="0" rtl="0" algn="ctr">
              <a:lnSpc>
                <a:spcPct val="90000"/>
              </a:lnSpc>
              <a:spcBef>
                <a:spcPts val="400"/>
              </a:spcBef>
              <a:spcAft>
                <a:spcPts val="0"/>
              </a:spcAft>
              <a:buClr>
                <a:srgbClr val="EEEEEE"/>
              </a:buClr>
              <a:buSzPts val="800"/>
              <a:buFont typeface="Arial"/>
              <a:buNone/>
              <a:defRPr b="0" i="0" sz="1400" u="none" cap="none" strike="noStrike">
                <a:solidFill>
                  <a:srgbClr val="EEEEEE"/>
                </a:solidFill>
                <a:latin typeface="Helvetica Neue"/>
                <a:ea typeface="Helvetica Neue"/>
                <a:cs typeface="Helvetica Neue"/>
                <a:sym typeface="Helvetica Neue"/>
              </a:defRPr>
            </a:lvl9pPr>
          </a:lstStyle>
          <a:p/>
        </p:txBody>
      </p:sp>
      <p:cxnSp>
        <p:nvCxnSpPr>
          <p:cNvPr id="66" name="Google Shape;66;p13"/>
          <p:cNvCxnSpPr/>
          <p:nvPr/>
        </p:nvCxnSpPr>
        <p:spPr>
          <a:xfrm flipH="1" rot="10800000">
            <a:off x="4572673" y="1023"/>
            <a:ext cx="1" cy="5141454"/>
          </a:xfrm>
          <a:prstGeom prst="straightConnector1">
            <a:avLst/>
          </a:prstGeom>
          <a:noFill/>
          <a:ln cap="flat" cmpd="sng" w="19050">
            <a:solidFill>
              <a:srgbClr val="D6D3CB"/>
            </a:solidFill>
            <a:prstDash val="solid"/>
            <a:miter lim="8000"/>
            <a:headEnd len="sm" w="sm" type="none"/>
            <a:tailEnd len="sm" w="sm" type="none"/>
          </a:ln>
        </p:spPr>
      </p:cxnSp>
      <p:sp>
        <p:nvSpPr>
          <p:cNvPr id="67" name="Google Shape;67;p13"/>
          <p:cNvSpPr txBox="1"/>
          <p:nvPr>
            <p:ph idx="12" type="sldNum"/>
          </p:nvPr>
        </p:nvSpPr>
        <p:spPr>
          <a:xfrm>
            <a:off x="8536498" y="4846729"/>
            <a:ext cx="280082" cy="135535"/>
          </a:xfrm>
          <a:prstGeom prst="rect">
            <a:avLst/>
          </a:prstGeom>
          <a:noFill/>
          <a:ln>
            <a:noFill/>
          </a:ln>
        </p:spPr>
        <p:txBody>
          <a:bodyPr anchorCtr="0" anchor="ctr" bIns="40800" lIns="81625" spcFirstLastPara="1" rIns="81625" wrap="square" tIns="4080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68" name="Google Shape;68;p13"/>
          <p:cNvSpPr/>
          <p:nvPr/>
        </p:nvSpPr>
        <p:spPr>
          <a:xfrm>
            <a:off x="4579275" y="-7256"/>
            <a:ext cx="4564800" cy="5157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gue + Image (Right Half)" showMasterSp="0">
  <p:cSld name="Segue + Image (Half) _1">
    <p:bg>
      <p:bgPr>
        <a:solidFill>
          <a:schemeClr val="accent1"/>
        </a:solidFill>
      </p:bgPr>
    </p:bg>
    <p:spTree>
      <p:nvGrpSpPr>
        <p:cNvPr id="69" name="Shape 69"/>
        <p:cNvGrpSpPr/>
        <p:nvPr/>
      </p:nvGrpSpPr>
      <p:grpSpPr>
        <a:xfrm>
          <a:off x="0" y="0"/>
          <a:ext cx="0" cy="0"/>
          <a:chOff x="0" y="0"/>
          <a:chExt cx="0" cy="0"/>
        </a:xfrm>
      </p:grpSpPr>
      <p:sp>
        <p:nvSpPr>
          <p:cNvPr id="70" name="Google Shape;70;p14"/>
          <p:cNvSpPr/>
          <p:nvPr/>
        </p:nvSpPr>
        <p:spPr>
          <a:xfrm>
            <a:off x="1264" y="-7256"/>
            <a:ext cx="4564800" cy="5157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4"/>
          <p:cNvSpPr txBox="1"/>
          <p:nvPr>
            <p:ph type="ctrTitle"/>
          </p:nvPr>
        </p:nvSpPr>
        <p:spPr>
          <a:xfrm>
            <a:off x="4996807" y="2133941"/>
            <a:ext cx="3819900" cy="622200"/>
          </a:xfrm>
          <a:prstGeom prst="rect">
            <a:avLst/>
          </a:prstGeom>
          <a:noFill/>
          <a:ln>
            <a:noFill/>
          </a:ln>
        </p:spPr>
        <p:txBody>
          <a:bodyPr anchorCtr="0" anchor="b" bIns="51425" lIns="51425" spcFirstLastPara="1" rIns="51425" wrap="square" tIns="51425">
            <a:noAutofit/>
          </a:bodyPr>
          <a:lstStyle>
            <a:lvl1pPr lvl="0" marR="0" rtl="0" algn="l">
              <a:lnSpc>
                <a:spcPct val="80000"/>
              </a:lnSpc>
              <a:spcBef>
                <a:spcPts val="0"/>
              </a:spcBef>
              <a:spcAft>
                <a:spcPts val="0"/>
              </a:spcAft>
              <a:buClr>
                <a:srgbClr val="000000"/>
              </a:buClr>
              <a:buSzPts val="3900"/>
              <a:buFont typeface="Arial"/>
              <a:buNone/>
              <a:defRPr b="1" i="0" sz="39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9pPr>
          </a:lstStyle>
          <a:p/>
        </p:txBody>
      </p:sp>
      <p:sp>
        <p:nvSpPr>
          <p:cNvPr id="72" name="Google Shape;72;p14"/>
          <p:cNvSpPr txBox="1"/>
          <p:nvPr>
            <p:ph idx="1" type="subTitle"/>
          </p:nvPr>
        </p:nvSpPr>
        <p:spPr>
          <a:xfrm>
            <a:off x="4996807" y="2692996"/>
            <a:ext cx="3819900" cy="513900"/>
          </a:xfrm>
          <a:prstGeom prst="rect">
            <a:avLst/>
          </a:prstGeom>
          <a:noFill/>
          <a:ln>
            <a:noFill/>
          </a:ln>
        </p:spPr>
        <p:txBody>
          <a:bodyPr anchorCtr="0" anchor="t" bIns="51425" lIns="51425" spcFirstLastPara="1" rIns="51425" wrap="square" tIns="51425">
            <a:noAutofit/>
          </a:bodyPr>
          <a:lstStyle>
            <a:lvl1pPr lvl="0" marR="0" rtl="0" algn="l">
              <a:lnSpc>
                <a:spcPct val="90000"/>
              </a:lnSpc>
              <a:spcBef>
                <a:spcPts val="0"/>
              </a:spcBef>
              <a:spcAft>
                <a:spcPts val="0"/>
              </a:spcAft>
              <a:buClr>
                <a:srgbClr val="EBEBEB"/>
              </a:buClr>
              <a:buSzPts val="800"/>
              <a:buFont typeface="Arial"/>
              <a:buNone/>
              <a:defRPr b="0" i="1" sz="2400" u="none" cap="none" strike="noStrike">
                <a:solidFill>
                  <a:srgbClr val="EEEEEE"/>
                </a:solidFill>
                <a:latin typeface="Georgia"/>
                <a:ea typeface="Georgia"/>
                <a:cs typeface="Georgia"/>
                <a:sym typeface="Georgia"/>
              </a:defRPr>
            </a:lvl1pPr>
            <a:lvl2pPr lvl="1" marR="0" rtl="0" algn="l">
              <a:lnSpc>
                <a:spcPct val="90000"/>
              </a:lnSpc>
              <a:spcBef>
                <a:spcPts val="600"/>
              </a:spcBef>
              <a:spcAft>
                <a:spcPts val="0"/>
              </a:spcAft>
              <a:buClr>
                <a:srgbClr val="EEEEEE"/>
              </a:buClr>
              <a:buSzPts val="800"/>
              <a:buFont typeface="Arial"/>
              <a:buNone/>
              <a:defRPr b="0" i="0" sz="1400" u="none" cap="none" strike="noStrike">
                <a:solidFill>
                  <a:srgbClr val="EEEEEE"/>
                </a:solidFill>
                <a:latin typeface="Helvetica Neue"/>
                <a:ea typeface="Helvetica Neue"/>
                <a:cs typeface="Helvetica Neue"/>
                <a:sym typeface="Helvetica Neue"/>
              </a:defRPr>
            </a:lvl2pPr>
            <a:lvl3pPr lvl="2" marR="0" rtl="0" algn="l">
              <a:lnSpc>
                <a:spcPct val="90000"/>
              </a:lnSpc>
              <a:spcBef>
                <a:spcPts val="600"/>
              </a:spcBef>
              <a:spcAft>
                <a:spcPts val="0"/>
              </a:spcAft>
              <a:buClr>
                <a:srgbClr val="EEEEEE"/>
              </a:buClr>
              <a:buSzPts val="800"/>
              <a:buFont typeface="Noto Sans Symbols"/>
              <a:buNone/>
              <a:defRPr b="0" i="0" sz="1400" u="none" cap="none" strike="noStrike">
                <a:solidFill>
                  <a:srgbClr val="EEEEEE"/>
                </a:solidFill>
                <a:latin typeface="Helvetica Neue"/>
                <a:ea typeface="Helvetica Neue"/>
                <a:cs typeface="Helvetica Neue"/>
                <a:sym typeface="Helvetica Neue"/>
              </a:defRPr>
            </a:lvl3pPr>
            <a:lvl4pPr lvl="3" marR="0" rtl="0" algn="l">
              <a:lnSpc>
                <a:spcPct val="90000"/>
              </a:lnSpc>
              <a:spcBef>
                <a:spcPts val="600"/>
              </a:spcBef>
              <a:spcAft>
                <a:spcPts val="0"/>
              </a:spcAft>
              <a:buClr>
                <a:srgbClr val="EEEEEE"/>
              </a:buClr>
              <a:buSzPts val="800"/>
              <a:buFont typeface="Arial"/>
              <a:buNone/>
              <a:defRPr b="0" i="0" sz="1400" u="none" cap="none" strike="noStrike">
                <a:solidFill>
                  <a:srgbClr val="EEEEEE"/>
                </a:solidFill>
                <a:latin typeface="Helvetica Neue"/>
                <a:ea typeface="Helvetica Neue"/>
                <a:cs typeface="Helvetica Neue"/>
                <a:sym typeface="Helvetica Neue"/>
              </a:defRPr>
            </a:lvl4pPr>
            <a:lvl5pPr lvl="4" marR="0" rtl="0" algn="l">
              <a:lnSpc>
                <a:spcPct val="90000"/>
              </a:lnSpc>
              <a:spcBef>
                <a:spcPts val="600"/>
              </a:spcBef>
              <a:spcAft>
                <a:spcPts val="0"/>
              </a:spcAft>
              <a:buClr>
                <a:srgbClr val="EEEEEE"/>
              </a:buClr>
              <a:buSzPts val="800"/>
              <a:buFont typeface="Arial"/>
              <a:buNone/>
              <a:defRPr b="0" i="0" sz="1400" u="none" cap="none" strike="noStrike">
                <a:solidFill>
                  <a:srgbClr val="EEEEEE"/>
                </a:solidFill>
                <a:latin typeface="Helvetica Neue"/>
                <a:ea typeface="Helvetica Neue"/>
                <a:cs typeface="Helvetica Neue"/>
                <a:sym typeface="Helvetica Neue"/>
              </a:defRPr>
            </a:lvl5pPr>
            <a:lvl6pPr lvl="5" marR="0" rtl="0" algn="l">
              <a:lnSpc>
                <a:spcPct val="90000"/>
              </a:lnSpc>
              <a:spcBef>
                <a:spcPts val="400"/>
              </a:spcBef>
              <a:spcAft>
                <a:spcPts val="0"/>
              </a:spcAft>
              <a:buClr>
                <a:srgbClr val="EEEEEE"/>
              </a:buClr>
              <a:buSzPts val="800"/>
              <a:buFont typeface="Arial"/>
              <a:buNone/>
              <a:defRPr b="0" i="0" sz="1400" u="none" cap="none" strike="noStrike">
                <a:solidFill>
                  <a:srgbClr val="EEEEEE"/>
                </a:solidFill>
                <a:latin typeface="Helvetica Neue"/>
                <a:ea typeface="Helvetica Neue"/>
                <a:cs typeface="Helvetica Neue"/>
                <a:sym typeface="Helvetica Neue"/>
              </a:defRPr>
            </a:lvl6pPr>
            <a:lvl7pPr lvl="6" marR="0" rtl="0" algn="l">
              <a:lnSpc>
                <a:spcPct val="90000"/>
              </a:lnSpc>
              <a:spcBef>
                <a:spcPts val="400"/>
              </a:spcBef>
              <a:spcAft>
                <a:spcPts val="0"/>
              </a:spcAft>
              <a:buClr>
                <a:srgbClr val="EEEEEE"/>
              </a:buClr>
              <a:buSzPts val="800"/>
              <a:buFont typeface="Arial"/>
              <a:buNone/>
              <a:defRPr b="0" i="0" sz="1400" u="none" cap="none" strike="noStrike">
                <a:solidFill>
                  <a:srgbClr val="EEEEEE"/>
                </a:solidFill>
                <a:latin typeface="Helvetica Neue"/>
                <a:ea typeface="Helvetica Neue"/>
                <a:cs typeface="Helvetica Neue"/>
                <a:sym typeface="Helvetica Neue"/>
              </a:defRPr>
            </a:lvl7pPr>
            <a:lvl8pPr lvl="7" marR="0" rtl="0" algn="l">
              <a:lnSpc>
                <a:spcPct val="90000"/>
              </a:lnSpc>
              <a:spcBef>
                <a:spcPts val="400"/>
              </a:spcBef>
              <a:spcAft>
                <a:spcPts val="0"/>
              </a:spcAft>
              <a:buClr>
                <a:srgbClr val="EEEEEE"/>
              </a:buClr>
              <a:buSzPts val="800"/>
              <a:buFont typeface="Arial"/>
              <a:buNone/>
              <a:defRPr b="0" i="0" sz="1400" u="none" cap="none" strike="noStrike">
                <a:solidFill>
                  <a:srgbClr val="EEEEEE"/>
                </a:solidFill>
                <a:latin typeface="Helvetica Neue"/>
                <a:ea typeface="Helvetica Neue"/>
                <a:cs typeface="Helvetica Neue"/>
                <a:sym typeface="Helvetica Neue"/>
              </a:defRPr>
            </a:lvl8pPr>
            <a:lvl9pPr lvl="8" marR="0" rtl="0" algn="l">
              <a:lnSpc>
                <a:spcPct val="90000"/>
              </a:lnSpc>
              <a:spcBef>
                <a:spcPts val="400"/>
              </a:spcBef>
              <a:spcAft>
                <a:spcPts val="0"/>
              </a:spcAft>
              <a:buClr>
                <a:srgbClr val="EEEEEE"/>
              </a:buClr>
              <a:buSzPts val="800"/>
              <a:buFont typeface="Arial"/>
              <a:buNone/>
              <a:defRPr b="0" i="0" sz="1400" u="none" cap="none" strike="noStrike">
                <a:solidFill>
                  <a:srgbClr val="EEEEEE"/>
                </a:solidFill>
                <a:latin typeface="Helvetica Neue"/>
                <a:ea typeface="Helvetica Neue"/>
                <a:cs typeface="Helvetica Neue"/>
                <a:sym typeface="Helvetica Neue"/>
              </a:defRPr>
            </a:lvl9pPr>
          </a:lstStyle>
          <a:p/>
        </p:txBody>
      </p:sp>
      <p:cxnSp>
        <p:nvCxnSpPr>
          <p:cNvPr id="73" name="Google Shape;73;p14"/>
          <p:cNvCxnSpPr/>
          <p:nvPr/>
        </p:nvCxnSpPr>
        <p:spPr>
          <a:xfrm rot="10800000">
            <a:off x="4572673" y="1077"/>
            <a:ext cx="0" cy="5141400"/>
          </a:xfrm>
          <a:prstGeom prst="straightConnector1">
            <a:avLst/>
          </a:prstGeom>
          <a:noFill/>
          <a:ln cap="flat" cmpd="sng" w="19050">
            <a:solidFill>
              <a:srgbClr val="D6D3CB"/>
            </a:solidFill>
            <a:prstDash val="solid"/>
            <a:miter lim="8000"/>
            <a:headEnd len="sm" w="sm" type="none"/>
            <a:tailEnd len="sm" w="sm" type="none"/>
          </a:ln>
        </p:spPr>
      </p:cxnSp>
      <p:sp>
        <p:nvSpPr>
          <p:cNvPr id="74" name="Google Shape;74;p14"/>
          <p:cNvSpPr txBox="1"/>
          <p:nvPr>
            <p:ph idx="12" type="sldNum"/>
          </p:nvPr>
        </p:nvSpPr>
        <p:spPr>
          <a:xfrm>
            <a:off x="8536498" y="4846729"/>
            <a:ext cx="280200" cy="135600"/>
          </a:xfrm>
          <a:prstGeom prst="rect">
            <a:avLst/>
          </a:prstGeom>
          <a:noFill/>
          <a:ln>
            <a:noFill/>
          </a:ln>
        </p:spPr>
        <p:txBody>
          <a:bodyPr anchorCtr="0" anchor="ctr" bIns="40800" lIns="81625" spcFirstLastPara="1" rIns="81625" wrap="square" tIns="4080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alf and Half Custom Image (Right)">
  <p:cSld name="Title Half and Half Custom Image (Right)">
    <p:spTree>
      <p:nvGrpSpPr>
        <p:cNvPr id="75" name="Shape 75"/>
        <p:cNvGrpSpPr/>
        <p:nvPr/>
      </p:nvGrpSpPr>
      <p:grpSpPr>
        <a:xfrm>
          <a:off x="0" y="0"/>
          <a:ext cx="0" cy="0"/>
          <a:chOff x="0" y="0"/>
          <a:chExt cx="0" cy="0"/>
        </a:xfrm>
      </p:grpSpPr>
      <p:sp>
        <p:nvSpPr>
          <p:cNvPr id="76" name="Google Shape;76;p15"/>
          <p:cNvSpPr/>
          <p:nvPr/>
        </p:nvSpPr>
        <p:spPr>
          <a:xfrm>
            <a:off x="4579275" y="-7256"/>
            <a:ext cx="4564800" cy="5157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5"/>
          <p:cNvSpPr txBox="1"/>
          <p:nvPr>
            <p:ph idx="12" type="sldNum"/>
          </p:nvPr>
        </p:nvSpPr>
        <p:spPr>
          <a:xfrm>
            <a:off x="8536498" y="4846729"/>
            <a:ext cx="280082" cy="135535"/>
          </a:xfrm>
          <a:prstGeom prst="rect">
            <a:avLst/>
          </a:prstGeom>
          <a:noFill/>
          <a:ln>
            <a:noFill/>
          </a:ln>
        </p:spPr>
        <p:txBody>
          <a:bodyPr anchorCtr="0" anchor="ctr" bIns="40800" lIns="81625" spcFirstLastPara="1" rIns="81625" wrap="square" tIns="4080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78" name="Google Shape;78;p15"/>
          <p:cNvSpPr txBox="1"/>
          <p:nvPr>
            <p:ph idx="1" type="subTitle"/>
          </p:nvPr>
        </p:nvSpPr>
        <p:spPr>
          <a:xfrm>
            <a:off x="281382" y="2692996"/>
            <a:ext cx="3819900" cy="513900"/>
          </a:xfrm>
          <a:prstGeom prst="rect">
            <a:avLst/>
          </a:prstGeom>
          <a:noFill/>
          <a:ln>
            <a:noFill/>
          </a:ln>
        </p:spPr>
        <p:txBody>
          <a:bodyPr anchorCtr="0" anchor="t" bIns="51425" lIns="51425" spcFirstLastPara="1" rIns="51425" wrap="square" tIns="51425">
            <a:noAutofit/>
          </a:bodyPr>
          <a:lstStyle>
            <a:lvl1pPr lvl="0" marR="0" rtl="0" algn="r">
              <a:lnSpc>
                <a:spcPct val="90000"/>
              </a:lnSpc>
              <a:spcBef>
                <a:spcPts val="0"/>
              </a:spcBef>
              <a:spcAft>
                <a:spcPts val="0"/>
              </a:spcAft>
              <a:buClr>
                <a:srgbClr val="EBEBEB"/>
              </a:buClr>
              <a:buSzPts val="800"/>
              <a:buFont typeface="Arial"/>
              <a:buNone/>
              <a:defRPr b="0" i="1" sz="2400" u="none" cap="none" strike="noStrike">
                <a:solidFill>
                  <a:schemeClr val="dk2"/>
                </a:solidFill>
                <a:latin typeface="Georgia"/>
                <a:ea typeface="Georgia"/>
                <a:cs typeface="Georgia"/>
                <a:sym typeface="Georgia"/>
              </a:defRPr>
            </a:lvl1pPr>
            <a:lvl2pPr lvl="1" marR="0" rtl="0" algn="ctr">
              <a:lnSpc>
                <a:spcPct val="90000"/>
              </a:lnSpc>
              <a:spcBef>
                <a:spcPts val="600"/>
              </a:spcBef>
              <a:spcAft>
                <a:spcPts val="0"/>
              </a:spcAft>
              <a:buClr>
                <a:srgbClr val="EEEEEE"/>
              </a:buClr>
              <a:buSzPts val="800"/>
              <a:buFont typeface="Arial"/>
              <a:buNone/>
              <a:defRPr b="0" i="0" sz="1400" u="none" cap="none" strike="noStrike">
                <a:solidFill>
                  <a:srgbClr val="EEEEEE"/>
                </a:solidFill>
                <a:latin typeface="Helvetica Neue"/>
                <a:ea typeface="Helvetica Neue"/>
                <a:cs typeface="Helvetica Neue"/>
                <a:sym typeface="Helvetica Neue"/>
              </a:defRPr>
            </a:lvl2pPr>
            <a:lvl3pPr lvl="2" marR="0" rtl="0" algn="ctr">
              <a:lnSpc>
                <a:spcPct val="90000"/>
              </a:lnSpc>
              <a:spcBef>
                <a:spcPts val="600"/>
              </a:spcBef>
              <a:spcAft>
                <a:spcPts val="0"/>
              </a:spcAft>
              <a:buClr>
                <a:srgbClr val="EEEEEE"/>
              </a:buClr>
              <a:buSzPts val="800"/>
              <a:buFont typeface="Noto Sans Symbols"/>
              <a:buNone/>
              <a:defRPr b="0" i="0" sz="1400" u="none" cap="none" strike="noStrike">
                <a:solidFill>
                  <a:srgbClr val="EEEEEE"/>
                </a:solidFill>
                <a:latin typeface="Helvetica Neue"/>
                <a:ea typeface="Helvetica Neue"/>
                <a:cs typeface="Helvetica Neue"/>
                <a:sym typeface="Helvetica Neue"/>
              </a:defRPr>
            </a:lvl3pPr>
            <a:lvl4pPr lvl="3" marR="0" rtl="0" algn="ctr">
              <a:lnSpc>
                <a:spcPct val="90000"/>
              </a:lnSpc>
              <a:spcBef>
                <a:spcPts val="600"/>
              </a:spcBef>
              <a:spcAft>
                <a:spcPts val="0"/>
              </a:spcAft>
              <a:buClr>
                <a:srgbClr val="EEEEEE"/>
              </a:buClr>
              <a:buSzPts val="800"/>
              <a:buFont typeface="Arial"/>
              <a:buNone/>
              <a:defRPr b="0" i="0" sz="1400" u="none" cap="none" strike="noStrike">
                <a:solidFill>
                  <a:srgbClr val="EEEEEE"/>
                </a:solidFill>
                <a:latin typeface="Helvetica Neue"/>
                <a:ea typeface="Helvetica Neue"/>
                <a:cs typeface="Helvetica Neue"/>
                <a:sym typeface="Helvetica Neue"/>
              </a:defRPr>
            </a:lvl4pPr>
            <a:lvl5pPr lvl="4" marR="0" rtl="0" algn="ctr">
              <a:lnSpc>
                <a:spcPct val="90000"/>
              </a:lnSpc>
              <a:spcBef>
                <a:spcPts val="600"/>
              </a:spcBef>
              <a:spcAft>
                <a:spcPts val="0"/>
              </a:spcAft>
              <a:buClr>
                <a:srgbClr val="EEEEEE"/>
              </a:buClr>
              <a:buSzPts val="800"/>
              <a:buFont typeface="Arial"/>
              <a:buNone/>
              <a:defRPr b="0" i="0" sz="1400" u="none" cap="none" strike="noStrike">
                <a:solidFill>
                  <a:srgbClr val="EEEEEE"/>
                </a:solidFill>
                <a:latin typeface="Helvetica Neue"/>
                <a:ea typeface="Helvetica Neue"/>
                <a:cs typeface="Helvetica Neue"/>
                <a:sym typeface="Helvetica Neue"/>
              </a:defRPr>
            </a:lvl5pPr>
            <a:lvl6pPr lvl="5" marR="0" rtl="0" algn="ctr">
              <a:lnSpc>
                <a:spcPct val="90000"/>
              </a:lnSpc>
              <a:spcBef>
                <a:spcPts val="400"/>
              </a:spcBef>
              <a:spcAft>
                <a:spcPts val="0"/>
              </a:spcAft>
              <a:buClr>
                <a:srgbClr val="EEEEEE"/>
              </a:buClr>
              <a:buSzPts val="800"/>
              <a:buFont typeface="Arial"/>
              <a:buNone/>
              <a:defRPr b="0" i="0" sz="1400" u="none" cap="none" strike="noStrike">
                <a:solidFill>
                  <a:srgbClr val="EEEEEE"/>
                </a:solidFill>
                <a:latin typeface="Helvetica Neue"/>
                <a:ea typeface="Helvetica Neue"/>
                <a:cs typeface="Helvetica Neue"/>
                <a:sym typeface="Helvetica Neue"/>
              </a:defRPr>
            </a:lvl6pPr>
            <a:lvl7pPr lvl="6" marR="0" rtl="0" algn="ctr">
              <a:lnSpc>
                <a:spcPct val="90000"/>
              </a:lnSpc>
              <a:spcBef>
                <a:spcPts val="400"/>
              </a:spcBef>
              <a:spcAft>
                <a:spcPts val="0"/>
              </a:spcAft>
              <a:buClr>
                <a:srgbClr val="EEEEEE"/>
              </a:buClr>
              <a:buSzPts val="800"/>
              <a:buFont typeface="Arial"/>
              <a:buNone/>
              <a:defRPr b="0" i="0" sz="1400" u="none" cap="none" strike="noStrike">
                <a:solidFill>
                  <a:srgbClr val="EEEEEE"/>
                </a:solidFill>
                <a:latin typeface="Helvetica Neue"/>
                <a:ea typeface="Helvetica Neue"/>
                <a:cs typeface="Helvetica Neue"/>
                <a:sym typeface="Helvetica Neue"/>
              </a:defRPr>
            </a:lvl7pPr>
            <a:lvl8pPr lvl="7" marR="0" rtl="0" algn="ctr">
              <a:lnSpc>
                <a:spcPct val="90000"/>
              </a:lnSpc>
              <a:spcBef>
                <a:spcPts val="400"/>
              </a:spcBef>
              <a:spcAft>
                <a:spcPts val="0"/>
              </a:spcAft>
              <a:buClr>
                <a:srgbClr val="EEEEEE"/>
              </a:buClr>
              <a:buSzPts val="800"/>
              <a:buFont typeface="Arial"/>
              <a:buNone/>
              <a:defRPr b="0" i="0" sz="1400" u="none" cap="none" strike="noStrike">
                <a:solidFill>
                  <a:srgbClr val="EEEEEE"/>
                </a:solidFill>
                <a:latin typeface="Helvetica Neue"/>
                <a:ea typeface="Helvetica Neue"/>
                <a:cs typeface="Helvetica Neue"/>
                <a:sym typeface="Helvetica Neue"/>
              </a:defRPr>
            </a:lvl8pPr>
            <a:lvl9pPr lvl="8" marR="0" rtl="0" algn="ctr">
              <a:lnSpc>
                <a:spcPct val="90000"/>
              </a:lnSpc>
              <a:spcBef>
                <a:spcPts val="400"/>
              </a:spcBef>
              <a:spcAft>
                <a:spcPts val="0"/>
              </a:spcAft>
              <a:buClr>
                <a:srgbClr val="EEEEEE"/>
              </a:buClr>
              <a:buSzPts val="800"/>
              <a:buFont typeface="Arial"/>
              <a:buNone/>
              <a:defRPr b="0" i="0" sz="1400" u="none" cap="none" strike="noStrike">
                <a:solidFill>
                  <a:srgbClr val="EEEEEE"/>
                </a:solidFill>
                <a:latin typeface="Helvetica Neue"/>
                <a:ea typeface="Helvetica Neue"/>
                <a:cs typeface="Helvetica Neue"/>
                <a:sym typeface="Helvetica Neue"/>
              </a:defRPr>
            </a:lvl9pPr>
          </a:lstStyle>
          <a:p/>
        </p:txBody>
      </p:sp>
      <p:sp>
        <p:nvSpPr>
          <p:cNvPr id="79" name="Google Shape;79;p15"/>
          <p:cNvSpPr txBox="1"/>
          <p:nvPr>
            <p:ph type="ctrTitle"/>
          </p:nvPr>
        </p:nvSpPr>
        <p:spPr>
          <a:xfrm>
            <a:off x="281382" y="2133941"/>
            <a:ext cx="3819900" cy="622200"/>
          </a:xfrm>
          <a:prstGeom prst="rect">
            <a:avLst/>
          </a:prstGeom>
          <a:noFill/>
          <a:ln>
            <a:noFill/>
          </a:ln>
        </p:spPr>
        <p:txBody>
          <a:bodyPr anchorCtr="0" anchor="b" bIns="51425" lIns="51425" spcFirstLastPara="1" rIns="51425" wrap="square" tIns="51425">
            <a:noAutofit/>
          </a:bodyPr>
          <a:lstStyle>
            <a:lvl1pPr lvl="0" marR="0" rtl="0" algn="r">
              <a:lnSpc>
                <a:spcPct val="80000"/>
              </a:lnSpc>
              <a:spcBef>
                <a:spcPts val="0"/>
              </a:spcBef>
              <a:spcAft>
                <a:spcPts val="0"/>
              </a:spcAft>
              <a:buClr>
                <a:srgbClr val="000000"/>
              </a:buClr>
              <a:buSzPts val="3900"/>
              <a:buFont typeface="Arial"/>
              <a:buNone/>
              <a:defRPr b="1" i="0" sz="3900" u="none" cap="none" strike="noStrike">
                <a:solidFill>
                  <a:schemeClr val="dk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alf and Half Custom Image (Left)">
  <p:cSld name="Title Half and Half Custom Image (Left)">
    <p:spTree>
      <p:nvGrpSpPr>
        <p:cNvPr id="80" name="Shape 80"/>
        <p:cNvGrpSpPr/>
        <p:nvPr/>
      </p:nvGrpSpPr>
      <p:grpSpPr>
        <a:xfrm>
          <a:off x="0" y="0"/>
          <a:ext cx="0" cy="0"/>
          <a:chOff x="0" y="0"/>
          <a:chExt cx="0" cy="0"/>
        </a:xfrm>
      </p:grpSpPr>
      <p:sp>
        <p:nvSpPr>
          <p:cNvPr id="81" name="Google Shape;81;p16"/>
          <p:cNvSpPr/>
          <p:nvPr/>
        </p:nvSpPr>
        <p:spPr>
          <a:xfrm>
            <a:off x="-7026" y="-7256"/>
            <a:ext cx="4564800" cy="5157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6"/>
          <p:cNvSpPr txBox="1"/>
          <p:nvPr>
            <p:ph idx="12" type="sldNum"/>
          </p:nvPr>
        </p:nvSpPr>
        <p:spPr>
          <a:xfrm>
            <a:off x="8536498" y="4846729"/>
            <a:ext cx="280082" cy="135535"/>
          </a:xfrm>
          <a:prstGeom prst="rect">
            <a:avLst/>
          </a:prstGeom>
          <a:noFill/>
          <a:ln>
            <a:noFill/>
          </a:ln>
        </p:spPr>
        <p:txBody>
          <a:bodyPr anchorCtr="0" anchor="ctr" bIns="40800" lIns="81625" spcFirstLastPara="1" rIns="81625" wrap="square" tIns="4080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83" name="Google Shape;83;p16"/>
          <p:cNvSpPr txBox="1"/>
          <p:nvPr>
            <p:ph idx="1" type="subTitle"/>
          </p:nvPr>
        </p:nvSpPr>
        <p:spPr>
          <a:xfrm>
            <a:off x="4996675" y="2692996"/>
            <a:ext cx="3819900" cy="513900"/>
          </a:xfrm>
          <a:prstGeom prst="rect">
            <a:avLst/>
          </a:prstGeom>
          <a:noFill/>
          <a:ln>
            <a:noFill/>
          </a:ln>
        </p:spPr>
        <p:txBody>
          <a:bodyPr anchorCtr="0" anchor="t" bIns="51425" lIns="51425" spcFirstLastPara="1" rIns="51425" wrap="square" tIns="51425">
            <a:noAutofit/>
          </a:bodyPr>
          <a:lstStyle>
            <a:lvl1pPr lvl="0" marR="0" rtl="0" algn="l">
              <a:lnSpc>
                <a:spcPct val="90000"/>
              </a:lnSpc>
              <a:spcBef>
                <a:spcPts val="0"/>
              </a:spcBef>
              <a:spcAft>
                <a:spcPts val="0"/>
              </a:spcAft>
              <a:buClr>
                <a:srgbClr val="EBEBEB"/>
              </a:buClr>
              <a:buSzPts val="800"/>
              <a:buFont typeface="Arial"/>
              <a:buNone/>
              <a:defRPr b="0" i="1" sz="2400" u="none" cap="none" strike="noStrike">
                <a:solidFill>
                  <a:schemeClr val="dk2"/>
                </a:solidFill>
                <a:latin typeface="Georgia"/>
                <a:ea typeface="Georgia"/>
                <a:cs typeface="Georgia"/>
                <a:sym typeface="Georgia"/>
              </a:defRPr>
            </a:lvl1pPr>
            <a:lvl2pPr lvl="1" marR="0" rtl="0" algn="l">
              <a:lnSpc>
                <a:spcPct val="90000"/>
              </a:lnSpc>
              <a:spcBef>
                <a:spcPts val="600"/>
              </a:spcBef>
              <a:spcAft>
                <a:spcPts val="0"/>
              </a:spcAft>
              <a:buClr>
                <a:srgbClr val="EEEEEE"/>
              </a:buClr>
              <a:buSzPts val="800"/>
              <a:buFont typeface="Arial"/>
              <a:buNone/>
              <a:defRPr b="0" i="0" sz="1400" u="none" cap="none" strike="noStrike">
                <a:solidFill>
                  <a:srgbClr val="EEEEEE"/>
                </a:solidFill>
                <a:latin typeface="Helvetica Neue"/>
                <a:ea typeface="Helvetica Neue"/>
                <a:cs typeface="Helvetica Neue"/>
                <a:sym typeface="Helvetica Neue"/>
              </a:defRPr>
            </a:lvl2pPr>
            <a:lvl3pPr lvl="2" marR="0" rtl="0" algn="l">
              <a:lnSpc>
                <a:spcPct val="90000"/>
              </a:lnSpc>
              <a:spcBef>
                <a:spcPts val="600"/>
              </a:spcBef>
              <a:spcAft>
                <a:spcPts val="0"/>
              </a:spcAft>
              <a:buClr>
                <a:srgbClr val="EEEEEE"/>
              </a:buClr>
              <a:buSzPts val="800"/>
              <a:buFont typeface="Noto Sans Symbols"/>
              <a:buNone/>
              <a:defRPr b="0" i="0" sz="1400" u="none" cap="none" strike="noStrike">
                <a:solidFill>
                  <a:srgbClr val="EEEEEE"/>
                </a:solidFill>
                <a:latin typeface="Helvetica Neue"/>
                <a:ea typeface="Helvetica Neue"/>
                <a:cs typeface="Helvetica Neue"/>
                <a:sym typeface="Helvetica Neue"/>
              </a:defRPr>
            </a:lvl3pPr>
            <a:lvl4pPr lvl="3" marR="0" rtl="0" algn="l">
              <a:lnSpc>
                <a:spcPct val="90000"/>
              </a:lnSpc>
              <a:spcBef>
                <a:spcPts val="600"/>
              </a:spcBef>
              <a:spcAft>
                <a:spcPts val="0"/>
              </a:spcAft>
              <a:buClr>
                <a:srgbClr val="EEEEEE"/>
              </a:buClr>
              <a:buSzPts val="800"/>
              <a:buFont typeface="Arial"/>
              <a:buNone/>
              <a:defRPr b="0" i="0" sz="1400" u="none" cap="none" strike="noStrike">
                <a:solidFill>
                  <a:srgbClr val="EEEEEE"/>
                </a:solidFill>
                <a:latin typeface="Helvetica Neue"/>
                <a:ea typeface="Helvetica Neue"/>
                <a:cs typeface="Helvetica Neue"/>
                <a:sym typeface="Helvetica Neue"/>
              </a:defRPr>
            </a:lvl4pPr>
            <a:lvl5pPr lvl="4" marR="0" rtl="0" algn="l">
              <a:lnSpc>
                <a:spcPct val="90000"/>
              </a:lnSpc>
              <a:spcBef>
                <a:spcPts val="600"/>
              </a:spcBef>
              <a:spcAft>
                <a:spcPts val="0"/>
              </a:spcAft>
              <a:buClr>
                <a:srgbClr val="EEEEEE"/>
              </a:buClr>
              <a:buSzPts val="800"/>
              <a:buFont typeface="Arial"/>
              <a:buNone/>
              <a:defRPr b="0" i="0" sz="1400" u="none" cap="none" strike="noStrike">
                <a:solidFill>
                  <a:srgbClr val="EEEEEE"/>
                </a:solidFill>
                <a:latin typeface="Helvetica Neue"/>
                <a:ea typeface="Helvetica Neue"/>
                <a:cs typeface="Helvetica Neue"/>
                <a:sym typeface="Helvetica Neue"/>
              </a:defRPr>
            </a:lvl5pPr>
            <a:lvl6pPr lvl="5" marR="0" rtl="0" algn="l">
              <a:lnSpc>
                <a:spcPct val="90000"/>
              </a:lnSpc>
              <a:spcBef>
                <a:spcPts val="400"/>
              </a:spcBef>
              <a:spcAft>
                <a:spcPts val="0"/>
              </a:spcAft>
              <a:buClr>
                <a:srgbClr val="EEEEEE"/>
              </a:buClr>
              <a:buSzPts val="800"/>
              <a:buFont typeface="Arial"/>
              <a:buNone/>
              <a:defRPr b="0" i="0" sz="1400" u="none" cap="none" strike="noStrike">
                <a:solidFill>
                  <a:srgbClr val="EEEEEE"/>
                </a:solidFill>
                <a:latin typeface="Helvetica Neue"/>
                <a:ea typeface="Helvetica Neue"/>
                <a:cs typeface="Helvetica Neue"/>
                <a:sym typeface="Helvetica Neue"/>
              </a:defRPr>
            </a:lvl6pPr>
            <a:lvl7pPr lvl="6" marR="0" rtl="0" algn="l">
              <a:lnSpc>
                <a:spcPct val="90000"/>
              </a:lnSpc>
              <a:spcBef>
                <a:spcPts val="400"/>
              </a:spcBef>
              <a:spcAft>
                <a:spcPts val="0"/>
              </a:spcAft>
              <a:buClr>
                <a:srgbClr val="EEEEEE"/>
              </a:buClr>
              <a:buSzPts val="800"/>
              <a:buFont typeface="Arial"/>
              <a:buNone/>
              <a:defRPr b="0" i="0" sz="1400" u="none" cap="none" strike="noStrike">
                <a:solidFill>
                  <a:srgbClr val="EEEEEE"/>
                </a:solidFill>
                <a:latin typeface="Helvetica Neue"/>
                <a:ea typeface="Helvetica Neue"/>
                <a:cs typeface="Helvetica Neue"/>
                <a:sym typeface="Helvetica Neue"/>
              </a:defRPr>
            </a:lvl7pPr>
            <a:lvl8pPr lvl="7" marR="0" rtl="0" algn="l">
              <a:lnSpc>
                <a:spcPct val="90000"/>
              </a:lnSpc>
              <a:spcBef>
                <a:spcPts val="400"/>
              </a:spcBef>
              <a:spcAft>
                <a:spcPts val="0"/>
              </a:spcAft>
              <a:buClr>
                <a:srgbClr val="EEEEEE"/>
              </a:buClr>
              <a:buSzPts val="800"/>
              <a:buFont typeface="Arial"/>
              <a:buNone/>
              <a:defRPr b="0" i="0" sz="1400" u="none" cap="none" strike="noStrike">
                <a:solidFill>
                  <a:srgbClr val="EEEEEE"/>
                </a:solidFill>
                <a:latin typeface="Helvetica Neue"/>
                <a:ea typeface="Helvetica Neue"/>
                <a:cs typeface="Helvetica Neue"/>
                <a:sym typeface="Helvetica Neue"/>
              </a:defRPr>
            </a:lvl8pPr>
            <a:lvl9pPr lvl="8" marR="0" rtl="0" algn="l">
              <a:lnSpc>
                <a:spcPct val="90000"/>
              </a:lnSpc>
              <a:spcBef>
                <a:spcPts val="400"/>
              </a:spcBef>
              <a:spcAft>
                <a:spcPts val="0"/>
              </a:spcAft>
              <a:buClr>
                <a:srgbClr val="EEEEEE"/>
              </a:buClr>
              <a:buSzPts val="800"/>
              <a:buFont typeface="Arial"/>
              <a:buNone/>
              <a:defRPr b="0" i="0" sz="1400" u="none" cap="none" strike="noStrike">
                <a:solidFill>
                  <a:srgbClr val="EEEEEE"/>
                </a:solidFill>
                <a:latin typeface="Helvetica Neue"/>
                <a:ea typeface="Helvetica Neue"/>
                <a:cs typeface="Helvetica Neue"/>
                <a:sym typeface="Helvetica Neue"/>
              </a:defRPr>
            </a:lvl9pPr>
          </a:lstStyle>
          <a:p/>
        </p:txBody>
      </p:sp>
      <p:sp>
        <p:nvSpPr>
          <p:cNvPr id="84" name="Google Shape;84;p16"/>
          <p:cNvSpPr txBox="1"/>
          <p:nvPr>
            <p:ph type="ctrTitle"/>
          </p:nvPr>
        </p:nvSpPr>
        <p:spPr>
          <a:xfrm>
            <a:off x="4996675" y="2133941"/>
            <a:ext cx="3819900" cy="622200"/>
          </a:xfrm>
          <a:prstGeom prst="rect">
            <a:avLst/>
          </a:prstGeom>
          <a:noFill/>
          <a:ln>
            <a:noFill/>
          </a:ln>
        </p:spPr>
        <p:txBody>
          <a:bodyPr anchorCtr="0" anchor="b" bIns="51425" lIns="51425" spcFirstLastPara="1" rIns="51425" wrap="square" tIns="51425">
            <a:noAutofit/>
          </a:bodyPr>
          <a:lstStyle>
            <a:lvl1pPr lvl="0" marR="0" rtl="0" algn="l">
              <a:lnSpc>
                <a:spcPct val="80000"/>
              </a:lnSpc>
              <a:spcBef>
                <a:spcPts val="0"/>
              </a:spcBef>
              <a:spcAft>
                <a:spcPts val="0"/>
              </a:spcAft>
              <a:buClr>
                <a:srgbClr val="000000"/>
              </a:buClr>
              <a:buSzPts val="3900"/>
              <a:buFont typeface="Arial"/>
              <a:buNone/>
              <a:defRPr b="1" i="0" sz="3900" u="none" cap="none" strike="noStrike">
                <a:solidFill>
                  <a:schemeClr val="dk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gue + Corporate Image (Full) " showMasterSp="0">
  <p:cSld name="Segue + Corporate Image (Full) ">
    <p:bg>
      <p:bgPr>
        <a:solidFill>
          <a:srgbClr val="000000"/>
        </a:solidFill>
      </p:bgPr>
    </p:bg>
    <p:spTree>
      <p:nvGrpSpPr>
        <p:cNvPr id="85" name="Shape 85"/>
        <p:cNvGrpSpPr/>
        <p:nvPr/>
      </p:nvGrpSpPr>
      <p:grpSpPr>
        <a:xfrm>
          <a:off x="0" y="0"/>
          <a:ext cx="0" cy="0"/>
          <a:chOff x="0" y="0"/>
          <a:chExt cx="0" cy="0"/>
        </a:xfrm>
      </p:grpSpPr>
      <p:sp>
        <p:nvSpPr>
          <p:cNvPr id="86" name="Google Shape;86;p17"/>
          <p:cNvSpPr txBox="1"/>
          <p:nvPr>
            <p:ph idx="1" type="subTitle"/>
          </p:nvPr>
        </p:nvSpPr>
        <p:spPr>
          <a:xfrm>
            <a:off x="285558" y="2738225"/>
            <a:ext cx="8566641" cy="514036"/>
          </a:xfrm>
          <a:prstGeom prst="rect">
            <a:avLst/>
          </a:prstGeom>
          <a:noFill/>
          <a:ln>
            <a:noFill/>
          </a:ln>
        </p:spPr>
        <p:txBody>
          <a:bodyPr anchorCtr="0" anchor="t" bIns="51425" lIns="51425" spcFirstLastPara="1" rIns="51425" wrap="square" tIns="51425">
            <a:noAutofit/>
          </a:bodyPr>
          <a:lstStyle>
            <a:lvl1pPr lvl="0" marR="0" rtl="0" algn="ctr">
              <a:lnSpc>
                <a:spcPct val="90000"/>
              </a:lnSpc>
              <a:spcBef>
                <a:spcPts val="0"/>
              </a:spcBef>
              <a:spcAft>
                <a:spcPts val="0"/>
              </a:spcAft>
              <a:buClr>
                <a:srgbClr val="4C4C4C"/>
              </a:buClr>
              <a:buSzPts val="800"/>
              <a:buFont typeface="Arial"/>
              <a:buNone/>
              <a:defRPr b="0" i="1" sz="2400" u="none" cap="none" strike="noStrike">
                <a:solidFill>
                  <a:srgbClr val="EBEBEB"/>
                </a:solidFill>
                <a:latin typeface="Georgia"/>
                <a:ea typeface="Georgia"/>
                <a:cs typeface="Georgia"/>
                <a:sym typeface="Georgia"/>
              </a:defRPr>
            </a:lvl1pPr>
            <a:lvl2pPr lvl="1" marR="0" rtl="0" algn="ctr">
              <a:lnSpc>
                <a:spcPct val="90000"/>
              </a:lnSpc>
              <a:spcBef>
                <a:spcPts val="600"/>
              </a:spcBef>
              <a:spcAft>
                <a:spcPts val="0"/>
              </a:spcAft>
              <a:buClr>
                <a:srgbClr val="ABABAB"/>
              </a:buClr>
              <a:buSzPts val="800"/>
              <a:buFont typeface="Arial"/>
              <a:buNone/>
              <a:defRPr b="0" i="0" sz="1400" u="none" cap="none" strike="noStrike">
                <a:solidFill>
                  <a:srgbClr val="4C4C4C"/>
                </a:solidFill>
                <a:latin typeface="Helvetica Neue"/>
                <a:ea typeface="Helvetica Neue"/>
                <a:cs typeface="Helvetica Neue"/>
                <a:sym typeface="Helvetica Neue"/>
              </a:defRPr>
            </a:lvl2pPr>
            <a:lvl3pPr lvl="2" marR="0" rtl="0" algn="ctr">
              <a:lnSpc>
                <a:spcPct val="90000"/>
              </a:lnSpc>
              <a:spcBef>
                <a:spcPts val="600"/>
              </a:spcBef>
              <a:spcAft>
                <a:spcPts val="0"/>
              </a:spcAft>
              <a:buClr>
                <a:srgbClr val="ABABAB"/>
              </a:buClr>
              <a:buSzPts val="800"/>
              <a:buFont typeface="Noto Sans Symbols"/>
              <a:buNone/>
              <a:defRPr b="0" i="0" sz="1400" u="none" cap="none" strike="noStrike">
                <a:solidFill>
                  <a:srgbClr val="4C4C4C"/>
                </a:solidFill>
                <a:latin typeface="Helvetica Neue"/>
                <a:ea typeface="Helvetica Neue"/>
                <a:cs typeface="Helvetica Neue"/>
                <a:sym typeface="Helvetica Neue"/>
              </a:defRPr>
            </a:lvl3pPr>
            <a:lvl4pPr lvl="3" marR="0" rtl="0" algn="ctr">
              <a:lnSpc>
                <a:spcPct val="90000"/>
              </a:lnSpc>
              <a:spcBef>
                <a:spcPts val="600"/>
              </a:spcBef>
              <a:spcAft>
                <a:spcPts val="0"/>
              </a:spcAft>
              <a:buClr>
                <a:srgbClr val="ABABAB"/>
              </a:buClr>
              <a:buSzPts val="800"/>
              <a:buFont typeface="Arial"/>
              <a:buNone/>
              <a:defRPr b="0" i="0" sz="1400" u="none" cap="none" strike="noStrike">
                <a:solidFill>
                  <a:srgbClr val="4C4C4C"/>
                </a:solidFill>
                <a:latin typeface="Helvetica Neue"/>
                <a:ea typeface="Helvetica Neue"/>
                <a:cs typeface="Helvetica Neue"/>
                <a:sym typeface="Helvetica Neue"/>
              </a:defRPr>
            </a:lvl4pPr>
            <a:lvl5pPr lvl="4" marR="0" rtl="0" algn="ctr">
              <a:lnSpc>
                <a:spcPct val="90000"/>
              </a:lnSpc>
              <a:spcBef>
                <a:spcPts val="600"/>
              </a:spcBef>
              <a:spcAft>
                <a:spcPts val="0"/>
              </a:spcAft>
              <a:buClr>
                <a:srgbClr val="ABABAB"/>
              </a:buClr>
              <a:buSzPts val="800"/>
              <a:buFont typeface="Arial"/>
              <a:buNone/>
              <a:defRPr b="0" i="0" sz="1400" u="none" cap="none" strike="noStrike">
                <a:solidFill>
                  <a:srgbClr val="4C4C4C"/>
                </a:solidFill>
                <a:latin typeface="Helvetica Neue"/>
                <a:ea typeface="Helvetica Neue"/>
                <a:cs typeface="Helvetica Neue"/>
                <a:sym typeface="Helvetica Neue"/>
              </a:defRPr>
            </a:lvl5pPr>
            <a:lvl6pPr lvl="5" marR="0" rtl="0" algn="ctr">
              <a:lnSpc>
                <a:spcPct val="90000"/>
              </a:lnSpc>
              <a:spcBef>
                <a:spcPts val="400"/>
              </a:spcBef>
              <a:spcAft>
                <a:spcPts val="0"/>
              </a:spcAft>
              <a:buClr>
                <a:srgbClr val="ABABAB"/>
              </a:buClr>
              <a:buSzPts val="800"/>
              <a:buFont typeface="Arial"/>
              <a:buNone/>
              <a:defRPr b="0" i="0" sz="1400" u="none" cap="none" strike="noStrike">
                <a:solidFill>
                  <a:srgbClr val="4C4C4C"/>
                </a:solidFill>
                <a:latin typeface="Helvetica Neue"/>
                <a:ea typeface="Helvetica Neue"/>
                <a:cs typeface="Helvetica Neue"/>
                <a:sym typeface="Helvetica Neue"/>
              </a:defRPr>
            </a:lvl6pPr>
            <a:lvl7pPr lvl="6" marR="0" rtl="0" algn="ctr">
              <a:lnSpc>
                <a:spcPct val="90000"/>
              </a:lnSpc>
              <a:spcBef>
                <a:spcPts val="400"/>
              </a:spcBef>
              <a:spcAft>
                <a:spcPts val="0"/>
              </a:spcAft>
              <a:buClr>
                <a:srgbClr val="ABABAB"/>
              </a:buClr>
              <a:buSzPts val="800"/>
              <a:buFont typeface="Arial"/>
              <a:buNone/>
              <a:defRPr b="0" i="0" sz="1400" u="none" cap="none" strike="noStrike">
                <a:solidFill>
                  <a:srgbClr val="4C4C4C"/>
                </a:solidFill>
                <a:latin typeface="Helvetica Neue"/>
                <a:ea typeface="Helvetica Neue"/>
                <a:cs typeface="Helvetica Neue"/>
                <a:sym typeface="Helvetica Neue"/>
              </a:defRPr>
            </a:lvl7pPr>
            <a:lvl8pPr lvl="7" marR="0" rtl="0" algn="ctr">
              <a:lnSpc>
                <a:spcPct val="90000"/>
              </a:lnSpc>
              <a:spcBef>
                <a:spcPts val="400"/>
              </a:spcBef>
              <a:spcAft>
                <a:spcPts val="0"/>
              </a:spcAft>
              <a:buClr>
                <a:srgbClr val="ABABAB"/>
              </a:buClr>
              <a:buSzPts val="800"/>
              <a:buFont typeface="Arial"/>
              <a:buNone/>
              <a:defRPr b="0" i="0" sz="1400" u="none" cap="none" strike="noStrike">
                <a:solidFill>
                  <a:srgbClr val="4C4C4C"/>
                </a:solidFill>
                <a:latin typeface="Helvetica Neue"/>
                <a:ea typeface="Helvetica Neue"/>
                <a:cs typeface="Helvetica Neue"/>
                <a:sym typeface="Helvetica Neue"/>
              </a:defRPr>
            </a:lvl8pPr>
            <a:lvl9pPr lvl="8" marR="0" rtl="0" algn="ctr">
              <a:lnSpc>
                <a:spcPct val="90000"/>
              </a:lnSpc>
              <a:spcBef>
                <a:spcPts val="400"/>
              </a:spcBef>
              <a:spcAft>
                <a:spcPts val="0"/>
              </a:spcAft>
              <a:buClr>
                <a:srgbClr val="ABABAB"/>
              </a:buClr>
              <a:buSzPts val="800"/>
              <a:buFont typeface="Arial"/>
              <a:buNone/>
              <a:defRPr b="0" i="0" sz="1400" u="none" cap="none" strike="noStrike">
                <a:solidFill>
                  <a:srgbClr val="4C4C4C"/>
                </a:solidFill>
                <a:latin typeface="Helvetica Neue"/>
                <a:ea typeface="Helvetica Neue"/>
                <a:cs typeface="Helvetica Neue"/>
                <a:sym typeface="Helvetica Neue"/>
              </a:defRPr>
            </a:lvl9pPr>
          </a:lstStyle>
          <a:p/>
        </p:txBody>
      </p:sp>
      <p:sp>
        <p:nvSpPr>
          <p:cNvPr id="87" name="Google Shape;87;p17"/>
          <p:cNvSpPr txBox="1"/>
          <p:nvPr>
            <p:ph type="ctrTitle"/>
          </p:nvPr>
        </p:nvSpPr>
        <p:spPr>
          <a:xfrm>
            <a:off x="285558" y="2119122"/>
            <a:ext cx="8566642" cy="622343"/>
          </a:xfrm>
          <a:prstGeom prst="rect">
            <a:avLst/>
          </a:prstGeom>
          <a:noFill/>
          <a:ln>
            <a:noFill/>
          </a:ln>
        </p:spPr>
        <p:txBody>
          <a:bodyPr anchorCtr="0" anchor="ctr" bIns="51425" lIns="51425" spcFirstLastPara="1" rIns="51425" wrap="square" tIns="51425">
            <a:noAutofit/>
          </a:bodyPr>
          <a:lstStyle>
            <a:lvl1pPr lvl="0" marR="0" rtl="0" algn="ctr">
              <a:lnSpc>
                <a:spcPct val="80000"/>
              </a:lnSpc>
              <a:spcBef>
                <a:spcPts val="0"/>
              </a:spcBef>
              <a:spcAft>
                <a:spcPts val="0"/>
              </a:spcAft>
              <a:buClr>
                <a:srgbClr val="000000"/>
              </a:buClr>
              <a:buSzPts val="3900"/>
              <a:buFont typeface="Arial"/>
              <a:buNone/>
              <a:defRPr b="1" i="0" sz="39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9pPr>
          </a:lstStyle>
          <a:p/>
        </p:txBody>
      </p:sp>
      <p:sp>
        <p:nvSpPr>
          <p:cNvPr id="88" name="Google Shape;88;p17"/>
          <p:cNvSpPr txBox="1"/>
          <p:nvPr>
            <p:ph idx="12" type="sldNum"/>
          </p:nvPr>
        </p:nvSpPr>
        <p:spPr>
          <a:xfrm>
            <a:off x="8536498" y="4846729"/>
            <a:ext cx="280082" cy="135535"/>
          </a:xfrm>
          <a:prstGeom prst="rect">
            <a:avLst/>
          </a:prstGeom>
          <a:noFill/>
          <a:ln>
            <a:noFill/>
          </a:ln>
        </p:spPr>
        <p:txBody>
          <a:bodyPr anchorCtr="0" anchor="ctr" bIns="40800" lIns="81625" spcFirstLastPara="1" rIns="81625" wrap="square" tIns="4080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Half and Half (Right)">
  <p:cSld name="Content Half and Half (Right)">
    <p:spTree>
      <p:nvGrpSpPr>
        <p:cNvPr id="89" name="Shape 89"/>
        <p:cNvGrpSpPr/>
        <p:nvPr/>
      </p:nvGrpSpPr>
      <p:grpSpPr>
        <a:xfrm>
          <a:off x="0" y="0"/>
          <a:ext cx="0" cy="0"/>
          <a:chOff x="0" y="0"/>
          <a:chExt cx="0" cy="0"/>
        </a:xfrm>
      </p:grpSpPr>
      <p:sp>
        <p:nvSpPr>
          <p:cNvPr id="90" name="Google Shape;90;p18"/>
          <p:cNvSpPr/>
          <p:nvPr/>
        </p:nvSpPr>
        <p:spPr>
          <a:xfrm>
            <a:off x="4556450" y="1023"/>
            <a:ext cx="4587558" cy="5143500"/>
          </a:xfrm>
          <a:prstGeom prst="rect">
            <a:avLst/>
          </a:prstGeom>
          <a:solidFill>
            <a:schemeClr val="lt2"/>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1" name="Google Shape;91;p18"/>
          <p:cNvSpPr txBox="1"/>
          <p:nvPr/>
        </p:nvSpPr>
        <p:spPr>
          <a:xfrm>
            <a:off x="8536498" y="4846729"/>
            <a:ext cx="280082" cy="135535"/>
          </a:xfrm>
          <a:prstGeom prst="rect">
            <a:avLst/>
          </a:prstGeom>
          <a:noFill/>
          <a:ln>
            <a:noFill/>
          </a:ln>
        </p:spPr>
        <p:txBody>
          <a:bodyPr anchorCtr="0" anchor="ctr" bIns="40800" lIns="81625" spcFirstLastPara="1" rIns="81625" wrap="square" tIns="4080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BABAB"/>
                </a:solidFill>
                <a:latin typeface="Arial"/>
                <a:ea typeface="Arial"/>
                <a:cs typeface="Arial"/>
                <a:sym typeface="Arial"/>
              </a:rPr>
              <a:t>‹#›</a:t>
            </a:fld>
            <a:endParaRPr b="0" i="0" sz="600" u="none" cap="none" strike="noStrike">
              <a:solidFill>
                <a:srgbClr val="ABABAB"/>
              </a:solidFill>
              <a:latin typeface="Arial"/>
              <a:ea typeface="Arial"/>
              <a:cs typeface="Arial"/>
              <a:sym typeface="Arial"/>
            </a:endParaRPr>
          </a:p>
        </p:txBody>
      </p:sp>
      <p:cxnSp>
        <p:nvCxnSpPr>
          <p:cNvPr id="92" name="Google Shape;92;p18"/>
          <p:cNvCxnSpPr/>
          <p:nvPr/>
        </p:nvCxnSpPr>
        <p:spPr>
          <a:xfrm flipH="1" rot="10800000">
            <a:off x="4572673" y="1023"/>
            <a:ext cx="1" cy="5141454"/>
          </a:xfrm>
          <a:prstGeom prst="straightConnector1">
            <a:avLst/>
          </a:prstGeom>
          <a:noFill/>
          <a:ln cap="flat" cmpd="sng" w="19050">
            <a:solidFill>
              <a:srgbClr val="D6D3CB"/>
            </a:solidFill>
            <a:prstDash val="solid"/>
            <a:miter lim="8000"/>
            <a:headEnd len="sm" w="sm" type="none"/>
            <a:tailEnd len="sm" w="sm" type="none"/>
          </a:ln>
        </p:spPr>
      </p:cxnSp>
      <p:sp>
        <p:nvSpPr>
          <p:cNvPr id="93" name="Google Shape;93;p18"/>
          <p:cNvSpPr txBox="1"/>
          <p:nvPr>
            <p:ph idx="12" type="sldNum"/>
          </p:nvPr>
        </p:nvSpPr>
        <p:spPr>
          <a:xfrm>
            <a:off x="8536498" y="4846729"/>
            <a:ext cx="280082" cy="135535"/>
          </a:xfrm>
          <a:prstGeom prst="rect">
            <a:avLst/>
          </a:prstGeom>
          <a:noFill/>
          <a:ln>
            <a:noFill/>
          </a:ln>
        </p:spPr>
        <p:txBody>
          <a:bodyPr anchorCtr="0" anchor="ctr" bIns="40800" lIns="81625" spcFirstLastPara="1" rIns="81625" wrap="square" tIns="4080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94" name="Google Shape;94;p18"/>
          <p:cNvSpPr txBox="1"/>
          <p:nvPr>
            <p:ph type="title"/>
          </p:nvPr>
        </p:nvSpPr>
        <p:spPr>
          <a:xfrm>
            <a:off x="336867" y="327589"/>
            <a:ext cx="3880500" cy="347700"/>
          </a:xfrm>
          <a:prstGeom prst="rect">
            <a:avLst/>
          </a:prstGeom>
          <a:noFill/>
          <a:ln>
            <a:noFill/>
          </a:ln>
        </p:spPr>
        <p:txBody>
          <a:bodyPr anchorCtr="0" anchor="t" bIns="51425" lIns="51425" spcFirstLastPara="1" rIns="51425" wrap="square" tIns="51425">
            <a:noAutofit/>
          </a:bodyPr>
          <a:lstStyle>
            <a:lvl1pPr lvl="0" marR="0" rtl="0" algn="l">
              <a:lnSpc>
                <a:spcPct val="80000"/>
              </a:lnSpc>
              <a:spcBef>
                <a:spcPts val="0"/>
              </a:spcBef>
              <a:spcAft>
                <a:spcPts val="0"/>
              </a:spcAft>
              <a:buClr>
                <a:srgbClr val="000000"/>
              </a:buClr>
              <a:buSzPts val="800"/>
              <a:buFont typeface="Arial"/>
              <a:buChar char="●"/>
              <a:defRPr b="1" i="0" sz="2800" u="none" cap="none" strike="noStrike">
                <a:solidFill>
                  <a:schemeClr val="dk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9pPr>
          </a:lstStyle>
          <a:p/>
        </p:txBody>
      </p:sp>
      <p:sp>
        <p:nvSpPr>
          <p:cNvPr id="95" name="Google Shape;95;p18"/>
          <p:cNvSpPr txBox="1"/>
          <p:nvPr>
            <p:ph idx="1" type="subTitle"/>
          </p:nvPr>
        </p:nvSpPr>
        <p:spPr>
          <a:xfrm>
            <a:off x="357525" y="784271"/>
            <a:ext cx="3920700" cy="389700"/>
          </a:xfrm>
          <a:prstGeom prst="rect">
            <a:avLst/>
          </a:prstGeom>
          <a:noFill/>
          <a:ln>
            <a:noFill/>
          </a:ln>
        </p:spPr>
        <p:txBody>
          <a:bodyPr anchorCtr="0" anchor="t" bIns="51425" lIns="51425" spcFirstLastPara="1" rIns="51425" wrap="square" tIns="51425">
            <a:noAutofit/>
          </a:bodyPr>
          <a:lstStyle>
            <a:lvl1pPr lvl="0" marR="0" rtl="0" algn="l">
              <a:lnSpc>
                <a:spcPct val="90000"/>
              </a:lnSpc>
              <a:spcBef>
                <a:spcPts val="0"/>
              </a:spcBef>
              <a:spcAft>
                <a:spcPts val="0"/>
              </a:spcAft>
              <a:buClr>
                <a:srgbClr val="4C4C4C"/>
              </a:buClr>
              <a:buSzPts val="800"/>
              <a:buFont typeface="Arial"/>
              <a:buNone/>
              <a:defRPr b="0" i="1" sz="1700" u="none" cap="none" strike="noStrike">
                <a:solidFill>
                  <a:srgbClr val="98938A"/>
                </a:solidFill>
                <a:latin typeface="Georgia"/>
                <a:ea typeface="Georgia"/>
                <a:cs typeface="Georgia"/>
                <a:sym typeface="Georgia"/>
              </a:defRPr>
            </a:lvl1pPr>
            <a:lvl2pPr lvl="1" marR="0" rtl="0" algn="l">
              <a:lnSpc>
                <a:spcPct val="90000"/>
              </a:lnSpc>
              <a:spcBef>
                <a:spcPts val="0"/>
              </a:spcBef>
              <a:spcAft>
                <a:spcPts val="0"/>
              </a:spcAft>
              <a:buClr>
                <a:srgbClr val="4C4C4C"/>
              </a:buClr>
              <a:buSzPts val="800"/>
              <a:buFont typeface="Arial"/>
              <a:buNone/>
              <a:defRPr b="0" i="0" sz="1400" u="none" cap="none" strike="noStrike">
                <a:solidFill>
                  <a:srgbClr val="4C4C4C"/>
                </a:solidFill>
                <a:latin typeface="Helvetica Neue"/>
                <a:ea typeface="Helvetica Neue"/>
                <a:cs typeface="Helvetica Neue"/>
                <a:sym typeface="Helvetica Neue"/>
              </a:defRPr>
            </a:lvl2pPr>
            <a:lvl3pPr lvl="2" marR="0" rtl="0" algn="l">
              <a:lnSpc>
                <a:spcPct val="90000"/>
              </a:lnSpc>
              <a:spcBef>
                <a:spcPts val="0"/>
              </a:spcBef>
              <a:spcAft>
                <a:spcPts val="0"/>
              </a:spcAft>
              <a:buClr>
                <a:srgbClr val="4C4C4C"/>
              </a:buClr>
              <a:buSzPts val="800"/>
              <a:buFont typeface="Noto Sans Symbols"/>
              <a:buNone/>
              <a:defRPr b="0" i="0" sz="1400" u="none" cap="none" strike="noStrike">
                <a:solidFill>
                  <a:srgbClr val="4C4C4C"/>
                </a:solidFill>
                <a:latin typeface="Helvetica Neue"/>
                <a:ea typeface="Helvetica Neue"/>
                <a:cs typeface="Helvetica Neue"/>
                <a:sym typeface="Helvetica Neue"/>
              </a:defRPr>
            </a:lvl3pPr>
            <a:lvl4pPr lvl="3" marR="0" rtl="0" algn="l">
              <a:lnSpc>
                <a:spcPct val="90000"/>
              </a:lnSpc>
              <a:spcBef>
                <a:spcPts val="0"/>
              </a:spcBef>
              <a:spcAft>
                <a:spcPts val="0"/>
              </a:spcAft>
              <a:buClr>
                <a:srgbClr val="4C4C4C"/>
              </a:buClr>
              <a:buSzPts val="800"/>
              <a:buFont typeface="Arial"/>
              <a:buNone/>
              <a:defRPr b="0" i="0" sz="1400" u="none" cap="none" strike="noStrike">
                <a:solidFill>
                  <a:srgbClr val="4C4C4C"/>
                </a:solidFill>
                <a:latin typeface="Helvetica Neue"/>
                <a:ea typeface="Helvetica Neue"/>
                <a:cs typeface="Helvetica Neue"/>
                <a:sym typeface="Helvetica Neue"/>
              </a:defRPr>
            </a:lvl4pPr>
            <a:lvl5pPr lvl="4" marR="0" rtl="0" algn="l">
              <a:lnSpc>
                <a:spcPct val="90000"/>
              </a:lnSpc>
              <a:spcBef>
                <a:spcPts val="0"/>
              </a:spcBef>
              <a:spcAft>
                <a:spcPts val="0"/>
              </a:spcAft>
              <a:buClr>
                <a:srgbClr val="4C4C4C"/>
              </a:buClr>
              <a:buSzPts val="800"/>
              <a:buFont typeface="Arial"/>
              <a:buNone/>
              <a:defRPr b="0" i="0" sz="1400" u="none" cap="none" strike="noStrike">
                <a:solidFill>
                  <a:srgbClr val="4C4C4C"/>
                </a:solidFill>
                <a:latin typeface="Helvetica Neue"/>
                <a:ea typeface="Helvetica Neue"/>
                <a:cs typeface="Helvetica Neue"/>
                <a:sym typeface="Helvetica Neue"/>
              </a:defRPr>
            </a:lvl5pPr>
            <a:lvl6pPr lvl="5" marR="0" rtl="0" algn="l">
              <a:lnSpc>
                <a:spcPct val="90000"/>
              </a:lnSpc>
              <a:spcBef>
                <a:spcPts val="0"/>
              </a:spcBef>
              <a:spcAft>
                <a:spcPts val="0"/>
              </a:spcAft>
              <a:buClr>
                <a:schemeClr val="dk1"/>
              </a:buClr>
              <a:buSzPts val="800"/>
              <a:buFont typeface="Arial"/>
              <a:buNone/>
              <a:defRPr b="0" i="0" sz="1400" u="none" cap="none" strike="noStrike">
                <a:solidFill>
                  <a:srgbClr val="4C4C4C"/>
                </a:solidFill>
                <a:latin typeface="Helvetica Neue"/>
                <a:ea typeface="Helvetica Neue"/>
                <a:cs typeface="Helvetica Neue"/>
                <a:sym typeface="Helvetica Neue"/>
              </a:defRPr>
            </a:lvl6pPr>
            <a:lvl7pPr lvl="6" marR="0" rtl="0" algn="l">
              <a:lnSpc>
                <a:spcPct val="90000"/>
              </a:lnSpc>
              <a:spcBef>
                <a:spcPts val="0"/>
              </a:spcBef>
              <a:spcAft>
                <a:spcPts val="0"/>
              </a:spcAft>
              <a:buClr>
                <a:schemeClr val="dk1"/>
              </a:buClr>
              <a:buSzPts val="800"/>
              <a:buFont typeface="Arial"/>
              <a:buNone/>
              <a:defRPr b="0" i="0" sz="1400" u="none" cap="none" strike="noStrike">
                <a:solidFill>
                  <a:srgbClr val="4C4C4C"/>
                </a:solidFill>
                <a:latin typeface="Helvetica Neue"/>
                <a:ea typeface="Helvetica Neue"/>
                <a:cs typeface="Helvetica Neue"/>
                <a:sym typeface="Helvetica Neue"/>
              </a:defRPr>
            </a:lvl7pPr>
            <a:lvl8pPr lvl="7" marR="0" rtl="0" algn="l">
              <a:lnSpc>
                <a:spcPct val="90000"/>
              </a:lnSpc>
              <a:spcBef>
                <a:spcPts val="0"/>
              </a:spcBef>
              <a:spcAft>
                <a:spcPts val="0"/>
              </a:spcAft>
              <a:buClr>
                <a:schemeClr val="dk1"/>
              </a:buClr>
              <a:buSzPts val="800"/>
              <a:buFont typeface="Arial"/>
              <a:buNone/>
              <a:defRPr b="0" i="0" sz="1400" u="none" cap="none" strike="noStrike">
                <a:solidFill>
                  <a:srgbClr val="4C4C4C"/>
                </a:solidFill>
                <a:latin typeface="Helvetica Neue"/>
                <a:ea typeface="Helvetica Neue"/>
                <a:cs typeface="Helvetica Neue"/>
                <a:sym typeface="Helvetica Neue"/>
              </a:defRPr>
            </a:lvl8pPr>
            <a:lvl9pPr lvl="8" marR="0" rtl="0" algn="l">
              <a:lnSpc>
                <a:spcPct val="90000"/>
              </a:lnSpc>
              <a:spcBef>
                <a:spcPts val="0"/>
              </a:spcBef>
              <a:spcAft>
                <a:spcPts val="0"/>
              </a:spcAft>
              <a:buClr>
                <a:schemeClr val="dk1"/>
              </a:buClr>
              <a:buSzPts val="800"/>
              <a:buFont typeface="Arial"/>
              <a:buNone/>
              <a:defRPr b="0" i="0" sz="1400" u="none" cap="none" strike="noStrike">
                <a:solidFill>
                  <a:srgbClr val="4C4C4C"/>
                </a:solidFill>
                <a:latin typeface="Helvetica Neue"/>
                <a:ea typeface="Helvetica Neue"/>
                <a:cs typeface="Helvetica Neue"/>
                <a:sym typeface="Helvetica Neu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One Third (Right)">
  <p:cSld name="Content One Third (Right)">
    <p:spTree>
      <p:nvGrpSpPr>
        <p:cNvPr id="96" name="Shape 96"/>
        <p:cNvGrpSpPr/>
        <p:nvPr/>
      </p:nvGrpSpPr>
      <p:grpSpPr>
        <a:xfrm>
          <a:off x="0" y="0"/>
          <a:ext cx="0" cy="0"/>
          <a:chOff x="0" y="0"/>
          <a:chExt cx="0" cy="0"/>
        </a:xfrm>
      </p:grpSpPr>
      <p:sp>
        <p:nvSpPr>
          <p:cNvPr id="97" name="Google Shape;97;p19"/>
          <p:cNvSpPr/>
          <p:nvPr/>
        </p:nvSpPr>
        <p:spPr>
          <a:xfrm>
            <a:off x="6105417" y="1023"/>
            <a:ext cx="3049305" cy="5143500"/>
          </a:xfrm>
          <a:prstGeom prst="rect">
            <a:avLst/>
          </a:prstGeom>
          <a:solidFill>
            <a:schemeClr val="lt2"/>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8" name="Google Shape;98;p19"/>
          <p:cNvSpPr txBox="1"/>
          <p:nvPr/>
        </p:nvSpPr>
        <p:spPr>
          <a:xfrm>
            <a:off x="8536498" y="4846729"/>
            <a:ext cx="280082" cy="135535"/>
          </a:xfrm>
          <a:prstGeom prst="rect">
            <a:avLst/>
          </a:prstGeom>
          <a:noFill/>
          <a:ln>
            <a:noFill/>
          </a:ln>
        </p:spPr>
        <p:txBody>
          <a:bodyPr anchorCtr="0" anchor="ctr" bIns="40800" lIns="81625" spcFirstLastPara="1" rIns="81625" wrap="square" tIns="4080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BABAB"/>
                </a:solidFill>
                <a:latin typeface="Arial"/>
                <a:ea typeface="Arial"/>
                <a:cs typeface="Arial"/>
                <a:sym typeface="Arial"/>
              </a:rPr>
              <a:t>‹#›</a:t>
            </a:fld>
            <a:endParaRPr b="0" i="0" sz="600" u="none" cap="none" strike="noStrike">
              <a:solidFill>
                <a:srgbClr val="ABABAB"/>
              </a:solidFill>
              <a:latin typeface="Arial"/>
              <a:ea typeface="Arial"/>
              <a:cs typeface="Arial"/>
              <a:sym typeface="Arial"/>
            </a:endParaRPr>
          </a:p>
        </p:txBody>
      </p:sp>
      <p:cxnSp>
        <p:nvCxnSpPr>
          <p:cNvPr id="99" name="Google Shape;99;p19"/>
          <p:cNvCxnSpPr/>
          <p:nvPr/>
        </p:nvCxnSpPr>
        <p:spPr>
          <a:xfrm flipH="1" rot="10800000">
            <a:off x="6098201" y="1023"/>
            <a:ext cx="1" cy="5141454"/>
          </a:xfrm>
          <a:prstGeom prst="straightConnector1">
            <a:avLst/>
          </a:prstGeom>
          <a:noFill/>
          <a:ln cap="flat" cmpd="sng" w="19050">
            <a:solidFill>
              <a:srgbClr val="D6D3CB"/>
            </a:solidFill>
            <a:prstDash val="solid"/>
            <a:miter lim="8000"/>
            <a:headEnd len="sm" w="sm" type="none"/>
            <a:tailEnd len="sm" w="sm" type="none"/>
          </a:ln>
        </p:spPr>
      </p:cxnSp>
      <p:sp>
        <p:nvSpPr>
          <p:cNvPr id="100" name="Google Shape;100;p19"/>
          <p:cNvSpPr txBox="1"/>
          <p:nvPr>
            <p:ph idx="12" type="sldNum"/>
          </p:nvPr>
        </p:nvSpPr>
        <p:spPr>
          <a:xfrm>
            <a:off x="8536498" y="4846729"/>
            <a:ext cx="280082" cy="135535"/>
          </a:xfrm>
          <a:prstGeom prst="rect">
            <a:avLst/>
          </a:prstGeom>
          <a:noFill/>
          <a:ln>
            <a:noFill/>
          </a:ln>
        </p:spPr>
        <p:txBody>
          <a:bodyPr anchorCtr="0" anchor="ctr" bIns="40800" lIns="81625" spcFirstLastPara="1" rIns="81625" wrap="square" tIns="4080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101" name="Google Shape;101;p19"/>
          <p:cNvSpPr txBox="1"/>
          <p:nvPr>
            <p:ph type="title"/>
          </p:nvPr>
        </p:nvSpPr>
        <p:spPr>
          <a:xfrm>
            <a:off x="336867" y="327589"/>
            <a:ext cx="5389500" cy="347700"/>
          </a:xfrm>
          <a:prstGeom prst="rect">
            <a:avLst/>
          </a:prstGeom>
          <a:noFill/>
          <a:ln>
            <a:noFill/>
          </a:ln>
        </p:spPr>
        <p:txBody>
          <a:bodyPr anchorCtr="0" anchor="t" bIns="51425" lIns="51425" spcFirstLastPara="1" rIns="51425" wrap="square" tIns="51425">
            <a:noAutofit/>
          </a:bodyPr>
          <a:lstStyle>
            <a:lvl1pPr lvl="0" marR="0" rtl="0" algn="l">
              <a:lnSpc>
                <a:spcPct val="80000"/>
              </a:lnSpc>
              <a:spcBef>
                <a:spcPts val="0"/>
              </a:spcBef>
              <a:spcAft>
                <a:spcPts val="0"/>
              </a:spcAft>
              <a:buClr>
                <a:srgbClr val="000000"/>
              </a:buClr>
              <a:buSzPts val="800"/>
              <a:buFont typeface="Arial"/>
              <a:buChar char="●"/>
              <a:defRPr b="1" i="0" sz="2800" u="none" cap="none" strike="noStrike">
                <a:solidFill>
                  <a:schemeClr val="dk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9pPr>
          </a:lstStyle>
          <a:p/>
        </p:txBody>
      </p:sp>
      <p:sp>
        <p:nvSpPr>
          <p:cNvPr id="102" name="Google Shape;102;p19"/>
          <p:cNvSpPr txBox="1"/>
          <p:nvPr>
            <p:ph idx="1" type="subTitle"/>
          </p:nvPr>
        </p:nvSpPr>
        <p:spPr>
          <a:xfrm>
            <a:off x="357525" y="784271"/>
            <a:ext cx="5405100" cy="389700"/>
          </a:xfrm>
          <a:prstGeom prst="rect">
            <a:avLst/>
          </a:prstGeom>
          <a:noFill/>
          <a:ln>
            <a:noFill/>
          </a:ln>
        </p:spPr>
        <p:txBody>
          <a:bodyPr anchorCtr="0" anchor="t" bIns="51425" lIns="51425" spcFirstLastPara="1" rIns="51425" wrap="square" tIns="51425">
            <a:noAutofit/>
          </a:bodyPr>
          <a:lstStyle>
            <a:lvl1pPr lvl="0" marR="0" rtl="0" algn="l">
              <a:lnSpc>
                <a:spcPct val="90000"/>
              </a:lnSpc>
              <a:spcBef>
                <a:spcPts val="0"/>
              </a:spcBef>
              <a:spcAft>
                <a:spcPts val="0"/>
              </a:spcAft>
              <a:buClr>
                <a:srgbClr val="4C4C4C"/>
              </a:buClr>
              <a:buSzPts val="800"/>
              <a:buFont typeface="Arial"/>
              <a:buNone/>
              <a:defRPr b="0" i="1" sz="1700" u="none" cap="none" strike="noStrike">
                <a:solidFill>
                  <a:srgbClr val="98938A"/>
                </a:solidFill>
                <a:latin typeface="Georgia"/>
                <a:ea typeface="Georgia"/>
                <a:cs typeface="Georgia"/>
                <a:sym typeface="Georgia"/>
              </a:defRPr>
            </a:lvl1pPr>
            <a:lvl2pPr lvl="1" marR="0" rtl="0" algn="l">
              <a:lnSpc>
                <a:spcPct val="90000"/>
              </a:lnSpc>
              <a:spcBef>
                <a:spcPts val="0"/>
              </a:spcBef>
              <a:spcAft>
                <a:spcPts val="0"/>
              </a:spcAft>
              <a:buClr>
                <a:srgbClr val="4C4C4C"/>
              </a:buClr>
              <a:buSzPts val="800"/>
              <a:buFont typeface="Arial"/>
              <a:buNone/>
              <a:defRPr b="0" i="0" sz="1400" u="none" cap="none" strike="noStrike">
                <a:solidFill>
                  <a:srgbClr val="4C4C4C"/>
                </a:solidFill>
                <a:latin typeface="Helvetica Neue"/>
                <a:ea typeface="Helvetica Neue"/>
                <a:cs typeface="Helvetica Neue"/>
                <a:sym typeface="Helvetica Neue"/>
              </a:defRPr>
            </a:lvl2pPr>
            <a:lvl3pPr lvl="2" marR="0" rtl="0" algn="l">
              <a:lnSpc>
                <a:spcPct val="90000"/>
              </a:lnSpc>
              <a:spcBef>
                <a:spcPts val="0"/>
              </a:spcBef>
              <a:spcAft>
                <a:spcPts val="0"/>
              </a:spcAft>
              <a:buClr>
                <a:srgbClr val="4C4C4C"/>
              </a:buClr>
              <a:buSzPts val="800"/>
              <a:buFont typeface="Noto Sans Symbols"/>
              <a:buNone/>
              <a:defRPr b="0" i="0" sz="1400" u="none" cap="none" strike="noStrike">
                <a:solidFill>
                  <a:srgbClr val="4C4C4C"/>
                </a:solidFill>
                <a:latin typeface="Helvetica Neue"/>
                <a:ea typeface="Helvetica Neue"/>
                <a:cs typeface="Helvetica Neue"/>
                <a:sym typeface="Helvetica Neue"/>
              </a:defRPr>
            </a:lvl3pPr>
            <a:lvl4pPr lvl="3" marR="0" rtl="0" algn="l">
              <a:lnSpc>
                <a:spcPct val="90000"/>
              </a:lnSpc>
              <a:spcBef>
                <a:spcPts val="0"/>
              </a:spcBef>
              <a:spcAft>
                <a:spcPts val="0"/>
              </a:spcAft>
              <a:buClr>
                <a:srgbClr val="4C4C4C"/>
              </a:buClr>
              <a:buSzPts val="800"/>
              <a:buFont typeface="Arial"/>
              <a:buNone/>
              <a:defRPr b="0" i="0" sz="1400" u="none" cap="none" strike="noStrike">
                <a:solidFill>
                  <a:srgbClr val="4C4C4C"/>
                </a:solidFill>
                <a:latin typeface="Helvetica Neue"/>
                <a:ea typeface="Helvetica Neue"/>
                <a:cs typeface="Helvetica Neue"/>
                <a:sym typeface="Helvetica Neue"/>
              </a:defRPr>
            </a:lvl4pPr>
            <a:lvl5pPr lvl="4" marR="0" rtl="0" algn="l">
              <a:lnSpc>
                <a:spcPct val="90000"/>
              </a:lnSpc>
              <a:spcBef>
                <a:spcPts val="0"/>
              </a:spcBef>
              <a:spcAft>
                <a:spcPts val="0"/>
              </a:spcAft>
              <a:buClr>
                <a:srgbClr val="4C4C4C"/>
              </a:buClr>
              <a:buSzPts val="800"/>
              <a:buFont typeface="Arial"/>
              <a:buNone/>
              <a:defRPr b="0" i="0" sz="1400" u="none" cap="none" strike="noStrike">
                <a:solidFill>
                  <a:srgbClr val="4C4C4C"/>
                </a:solidFill>
                <a:latin typeface="Helvetica Neue"/>
                <a:ea typeface="Helvetica Neue"/>
                <a:cs typeface="Helvetica Neue"/>
                <a:sym typeface="Helvetica Neue"/>
              </a:defRPr>
            </a:lvl5pPr>
            <a:lvl6pPr lvl="5" marR="0" rtl="0" algn="l">
              <a:lnSpc>
                <a:spcPct val="90000"/>
              </a:lnSpc>
              <a:spcBef>
                <a:spcPts val="0"/>
              </a:spcBef>
              <a:spcAft>
                <a:spcPts val="0"/>
              </a:spcAft>
              <a:buClr>
                <a:schemeClr val="dk1"/>
              </a:buClr>
              <a:buSzPts val="800"/>
              <a:buFont typeface="Arial"/>
              <a:buNone/>
              <a:defRPr b="0" i="0" sz="1400" u="none" cap="none" strike="noStrike">
                <a:solidFill>
                  <a:srgbClr val="4C4C4C"/>
                </a:solidFill>
                <a:latin typeface="Helvetica Neue"/>
                <a:ea typeface="Helvetica Neue"/>
                <a:cs typeface="Helvetica Neue"/>
                <a:sym typeface="Helvetica Neue"/>
              </a:defRPr>
            </a:lvl6pPr>
            <a:lvl7pPr lvl="6" marR="0" rtl="0" algn="l">
              <a:lnSpc>
                <a:spcPct val="90000"/>
              </a:lnSpc>
              <a:spcBef>
                <a:spcPts val="0"/>
              </a:spcBef>
              <a:spcAft>
                <a:spcPts val="0"/>
              </a:spcAft>
              <a:buClr>
                <a:schemeClr val="dk1"/>
              </a:buClr>
              <a:buSzPts val="800"/>
              <a:buFont typeface="Arial"/>
              <a:buNone/>
              <a:defRPr b="0" i="0" sz="1400" u="none" cap="none" strike="noStrike">
                <a:solidFill>
                  <a:srgbClr val="4C4C4C"/>
                </a:solidFill>
                <a:latin typeface="Helvetica Neue"/>
                <a:ea typeface="Helvetica Neue"/>
                <a:cs typeface="Helvetica Neue"/>
                <a:sym typeface="Helvetica Neue"/>
              </a:defRPr>
            </a:lvl7pPr>
            <a:lvl8pPr lvl="7" marR="0" rtl="0" algn="l">
              <a:lnSpc>
                <a:spcPct val="90000"/>
              </a:lnSpc>
              <a:spcBef>
                <a:spcPts val="0"/>
              </a:spcBef>
              <a:spcAft>
                <a:spcPts val="0"/>
              </a:spcAft>
              <a:buClr>
                <a:schemeClr val="dk1"/>
              </a:buClr>
              <a:buSzPts val="800"/>
              <a:buFont typeface="Arial"/>
              <a:buNone/>
              <a:defRPr b="0" i="0" sz="1400" u="none" cap="none" strike="noStrike">
                <a:solidFill>
                  <a:srgbClr val="4C4C4C"/>
                </a:solidFill>
                <a:latin typeface="Helvetica Neue"/>
                <a:ea typeface="Helvetica Neue"/>
                <a:cs typeface="Helvetica Neue"/>
                <a:sym typeface="Helvetica Neue"/>
              </a:defRPr>
            </a:lvl8pPr>
            <a:lvl9pPr lvl="8" marR="0" rtl="0" algn="l">
              <a:lnSpc>
                <a:spcPct val="90000"/>
              </a:lnSpc>
              <a:spcBef>
                <a:spcPts val="0"/>
              </a:spcBef>
              <a:spcAft>
                <a:spcPts val="0"/>
              </a:spcAft>
              <a:buClr>
                <a:schemeClr val="dk1"/>
              </a:buClr>
              <a:buSzPts val="800"/>
              <a:buFont typeface="Arial"/>
              <a:buNone/>
              <a:defRPr b="0" i="0" sz="1400" u="none" cap="none" strike="noStrike">
                <a:solidFill>
                  <a:srgbClr val="4C4C4C"/>
                </a:solidFill>
                <a:latin typeface="Helvetica Neue"/>
                <a:ea typeface="Helvetica Neue"/>
                <a:cs typeface="Helvetica Neue"/>
                <a:sym typeface="Helvetica Neu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Half and Half (Left)">
  <p:cSld name="Content Half and Half (Left)">
    <p:spTree>
      <p:nvGrpSpPr>
        <p:cNvPr id="103" name="Shape 103"/>
        <p:cNvGrpSpPr/>
        <p:nvPr/>
      </p:nvGrpSpPr>
      <p:grpSpPr>
        <a:xfrm>
          <a:off x="0" y="0"/>
          <a:ext cx="0" cy="0"/>
          <a:chOff x="0" y="0"/>
          <a:chExt cx="0" cy="0"/>
        </a:xfrm>
      </p:grpSpPr>
      <p:sp>
        <p:nvSpPr>
          <p:cNvPr id="104" name="Google Shape;104;p20"/>
          <p:cNvSpPr/>
          <p:nvPr/>
        </p:nvSpPr>
        <p:spPr>
          <a:xfrm>
            <a:off x="-3500" y="1023"/>
            <a:ext cx="4587558" cy="5143500"/>
          </a:xfrm>
          <a:prstGeom prst="rect">
            <a:avLst/>
          </a:prstGeom>
          <a:solidFill>
            <a:schemeClr val="lt2"/>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5" name="Google Shape;105;p20"/>
          <p:cNvSpPr txBox="1"/>
          <p:nvPr/>
        </p:nvSpPr>
        <p:spPr>
          <a:xfrm>
            <a:off x="8536498" y="4846729"/>
            <a:ext cx="280082" cy="135535"/>
          </a:xfrm>
          <a:prstGeom prst="rect">
            <a:avLst/>
          </a:prstGeom>
          <a:noFill/>
          <a:ln>
            <a:noFill/>
          </a:ln>
        </p:spPr>
        <p:txBody>
          <a:bodyPr anchorCtr="0" anchor="ctr" bIns="40800" lIns="81625" spcFirstLastPara="1" rIns="81625" wrap="square" tIns="4080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BABAB"/>
                </a:solidFill>
                <a:latin typeface="Arial"/>
                <a:ea typeface="Arial"/>
                <a:cs typeface="Arial"/>
                <a:sym typeface="Arial"/>
              </a:rPr>
              <a:t>‹#›</a:t>
            </a:fld>
            <a:endParaRPr b="0" i="0" sz="600" u="none" cap="none" strike="noStrike">
              <a:solidFill>
                <a:srgbClr val="ABABAB"/>
              </a:solidFill>
              <a:latin typeface="Arial"/>
              <a:ea typeface="Arial"/>
              <a:cs typeface="Arial"/>
              <a:sym typeface="Arial"/>
            </a:endParaRPr>
          </a:p>
        </p:txBody>
      </p:sp>
      <p:sp>
        <p:nvSpPr>
          <p:cNvPr id="106" name="Google Shape;106;p20"/>
          <p:cNvSpPr txBox="1"/>
          <p:nvPr>
            <p:ph idx="12" type="sldNum"/>
          </p:nvPr>
        </p:nvSpPr>
        <p:spPr>
          <a:xfrm>
            <a:off x="8536498" y="4846729"/>
            <a:ext cx="280082" cy="135535"/>
          </a:xfrm>
          <a:prstGeom prst="rect">
            <a:avLst/>
          </a:prstGeom>
          <a:noFill/>
          <a:ln>
            <a:noFill/>
          </a:ln>
        </p:spPr>
        <p:txBody>
          <a:bodyPr anchorCtr="0" anchor="ctr" bIns="40800" lIns="81625" spcFirstLastPara="1" rIns="81625" wrap="square" tIns="4080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107" name="Google Shape;107;p20"/>
          <p:cNvSpPr txBox="1"/>
          <p:nvPr>
            <p:ph type="title"/>
          </p:nvPr>
        </p:nvSpPr>
        <p:spPr>
          <a:xfrm>
            <a:off x="4799250" y="320221"/>
            <a:ext cx="3999300" cy="509100"/>
          </a:xfrm>
          <a:prstGeom prst="rect">
            <a:avLst/>
          </a:prstGeom>
          <a:noFill/>
          <a:ln>
            <a:noFill/>
          </a:ln>
        </p:spPr>
        <p:txBody>
          <a:bodyPr anchorCtr="0" anchor="t" bIns="51425" lIns="51425" spcFirstLastPara="1" rIns="51425" wrap="square" tIns="51425">
            <a:noAutofit/>
          </a:bodyPr>
          <a:lstStyle>
            <a:lvl1pPr lvl="0" marR="0" rtl="0" algn="l">
              <a:lnSpc>
                <a:spcPct val="80000"/>
              </a:lnSpc>
              <a:spcBef>
                <a:spcPts val="0"/>
              </a:spcBef>
              <a:spcAft>
                <a:spcPts val="0"/>
              </a:spcAft>
              <a:buClr>
                <a:srgbClr val="000000"/>
              </a:buClr>
              <a:buSzPts val="2800"/>
              <a:buFont typeface="Arial"/>
              <a:buNone/>
              <a:defRPr b="1" i="0" sz="2800" u="none" cap="none" strike="noStrike">
                <a:solidFill>
                  <a:schemeClr val="dk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9pPr>
          </a:lstStyle>
          <a:p/>
        </p:txBody>
      </p:sp>
      <p:sp>
        <p:nvSpPr>
          <p:cNvPr id="108" name="Google Shape;108;p20"/>
          <p:cNvSpPr txBox="1"/>
          <p:nvPr>
            <p:ph idx="1" type="subTitle"/>
          </p:nvPr>
        </p:nvSpPr>
        <p:spPr>
          <a:xfrm>
            <a:off x="4787125" y="824100"/>
            <a:ext cx="4011300" cy="2880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4C4C4C"/>
              </a:buClr>
              <a:buSzPts val="800"/>
              <a:buFont typeface="Arial"/>
              <a:buNone/>
              <a:defRPr b="1" i="1" sz="1700" u="none" cap="none" strike="noStrike">
                <a:solidFill>
                  <a:srgbClr val="98938A"/>
                </a:solidFill>
                <a:latin typeface="Georgia"/>
                <a:ea typeface="Georgia"/>
                <a:cs typeface="Georgia"/>
                <a:sym typeface="Georgia"/>
              </a:defRPr>
            </a:lvl1pPr>
            <a:lvl2pPr lvl="1" marR="0" rtl="0" algn="l">
              <a:lnSpc>
                <a:spcPct val="90000"/>
              </a:lnSpc>
              <a:spcBef>
                <a:spcPts val="0"/>
              </a:spcBef>
              <a:spcAft>
                <a:spcPts val="0"/>
              </a:spcAft>
              <a:buClr>
                <a:srgbClr val="4C4C4C"/>
              </a:buClr>
              <a:buSzPts val="800"/>
              <a:buFont typeface="Arial"/>
              <a:buNone/>
              <a:defRPr b="0" i="0" sz="1400" u="none" cap="none" strike="noStrike">
                <a:solidFill>
                  <a:srgbClr val="4C4C4C"/>
                </a:solidFill>
                <a:latin typeface="Helvetica Neue"/>
                <a:ea typeface="Helvetica Neue"/>
                <a:cs typeface="Helvetica Neue"/>
                <a:sym typeface="Helvetica Neue"/>
              </a:defRPr>
            </a:lvl2pPr>
            <a:lvl3pPr lvl="2" marR="0" rtl="0" algn="l">
              <a:lnSpc>
                <a:spcPct val="90000"/>
              </a:lnSpc>
              <a:spcBef>
                <a:spcPts val="0"/>
              </a:spcBef>
              <a:spcAft>
                <a:spcPts val="0"/>
              </a:spcAft>
              <a:buClr>
                <a:srgbClr val="4C4C4C"/>
              </a:buClr>
              <a:buSzPts val="800"/>
              <a:buFont typeface="Noto Sans Symbols"/>
              <a:buNone/>
              <a:defRPr b="0" i="0" sz="1400" u="none" cap="none" strike="noStrike">
                <a:solidFill>
                  <a:srgbClr val="4C4C4C"/>
                </a:solidFill>
                <a:latin typeface="Helvetica Neue"/>
                <a:ea typeface="Helvetica Neue"/>
                <a:cs typeface="Helvetica Neue"/>
                <a:sym typeface="Helvetica Neue"/>
              </a:defRPr>
            </a:lvl3pPr>
            <a:lvl4pPr lvl="3" marR="0" rtl="0" algn="l">
              <a:lnSpc>
                <a:spcPct val="90000"/>
              </a:lnSpc>
              <a:spcBef>
                <a:spcPts val="0"/>
              </a:spcBef>
              <a:spcAft>
                <a:spcPts val="0"/>
              </a:spcAft>
              <a:buClr>
                <a:srgbClr val="4C4C4C"/>
              </a:buClr>
              <a:buSzPts val="800"/>
              <a:buFont typeface="Arial"/>
              <a:buNone/>
              <a:defRPr b="0" i="0" sz="1400" u="none" cap="none" strike="noStrike">
                <a:solidFill>
                  <a:srgbClr val="4C4C4C"/>
                </a:solidFill>
                <a:latin typeface="Helvetica Neue"/>
                <a:ea typeface="Helvetica Neue"/>
                <a:cs typeface="Helvetica Neue"/>
                <a:sym typeface="Helvetica Neue"/>
              </a:defRPr>
            </a:lvl4pPr>
            <a:lvl5pPr lvl="4" marR="0" rtl="0" algn="l">
              <a:lnSpc>
                <a:spcPct val="90000"/>
              </a:lnSpc>
              <a:spcBef>
                <a:spcPts val="0"/>
              </a:spcBef>
              <a:spcAft>
                <a:spcPts val="0"/>
              </a:spcAft>
              <a:buClr>
                <a:srgbClr val="4C4C4C"/>
              </a:buClr>
              <a:buSzPts val="800"/>
              <a:buFont typeface="Arial"/>
              <a:buNone/>
              <a:defRPr b="0" i="0" sz="1400" u="none" cap="none" strike="noStrike">
                <a:solidFill>
                  <a:srgbClr val="4C4C4C"/>
                </a:solidFill>
                <a:latin typeface="Helvetica Neue"/>
                <a:ea typeface="Helvetica Neue"/>
                <a:cs typeface="Helvetica Neue"/>
                <a:sym typeface="Helvetica Neue"/>
              </a:defRPr>
            </a:lvl5pPr>
            <a:lvl6pPr lvl="5" marR="0" rtl="0" algn="l">
              <a:lnSpc>
                <a:spcPct val="90000"/>
              </a:lnSpc>
              <a:spcBef>
                <a:spcPts val="0"/>
              </a:spcBef>
              <a:spcAft>
                <a:spcPts val="0"/>
              </a:spcAft>
              <a:buClr>
                <a:schemeClr val="dk1"/>
              </a:buClr>
              <a:buSzPts val="800"/>
              <a:buFont typeface="Arial"/>
              <a:buNone/>
              <a:defRPr b="0" i="0" sz="1400" u="none" cap="none" strike="noStrike">
                <a:solidFill>
                  <a:srgbClr val="4C4C4C"/>
                </a:solidFill>
                <a:latin typeface="Helvetica Neue"/>
                <a:ea typeface="Helvetica Neue"/>
                <a:cs typeface="Helvetica Neue"/>
                <a:sym typeface="Helvetica Neue"/>
              </a:defRPr>
            </a:lvl6pPr>
            <a:lvl7pPr lvl="6" marR="0" rtl="0" algn="l">
              <a:lnSpc>
                <a:spcPct val="90000"/>
              </a:lnSpc>
              <a:spcBef>
                <a:spcPts val="0"/>
              </a:spcBef>
              <a:spcAft>
                <a:spcPts val="0"/>
              </a:spcAft>
              <a:buClr>
                <a:schemeClr val="dk1"/>
              </a:buClr>
              <a:buSzPts val="800"/>
              <a:buFont typeface="Arial"/>
              <a:buNone/>
              <a:defRPr b="0" i="0" sz="1400" u="none" cap="none" strike="noStrike">
                <a:solidFill>
                  <a:srgbClr val="4C4C4C"/>
                </a:solidFill>
                <a:latin typeface="Helvetica Neue"/>
                <a:ea typeface="Helvetica Neue"/>
                <a:cs typeface="Helvetica Neue"/>
                <a:sym typeface="Helvetica Neue"/>
              </a:defRPr>
            </a:lvl7pPr>
            <a:lvl8pPr lvl="7" marR="0" rtl="0" algn="l">
              <a:lnSpc>
                <a:spcPct val="90000"/>
              </a:lnSpc>
              <a:spcBef>
                <a:spcPts val="0"/>
              </a:spcBef>
              <a:spcAft>
                <a:spcPts val="0"/>
              </a:spcAft>
              <a:buClr>
                <a:schemeClr val="dk1"/>
              </a:buClr>
              <a:buSzPts val="800"/>
              <a:buFont typeface="Arial"/>
              <a:buNone/>
              <a:defRPr b="0" i="0" sz="1400" u="none" cap="none" strike="noStrike">
                <a:solidFill>
                  <a:srgbClr val="4C4C4C"/>
                </a:solidFill>
                <a:latin typeface="Helvetica Neue"/>
                <a:ea typeface="Helvetica Neue"/>
                <a:cs typeface="Helvetica Neue"/>
                <a:sym typeface="Helvetica Neue"/>
              </a:defRPr>
            </a:lvl8pPr>
            <a:lvl9pPr lvl="8" marR="0" rtl="0" algn="l">
              <a:lnSpc>
                <a:spcPct val="90000"/>
              </a:lnSpc>
              <a:spcBef>
                <a:spcPts val="0"/>
              </a:spcBef>
              <a:spcAft>
                <a:spcPts val="0"/>
              </a:spcAft>
              <a:buClr>
                <a:schemeClr val="dk1"/>
              </a:buClr>
              <a:buSzPts val="800"/>
              <a:buFont typeface="Arial"/>
              <a:buNone/>
              <a:defRPr b="0" i="0" sz="1400" u="none" cap="none" strike="noStrike">
                <a:solidFill>
                  <a:srgbClr val="4C4C4C"/>
                </a:solidFill>
                <a:latin typeface="Helvetica Neue"/>
                <a:ea typeface="Helvetica Neue"/>
                <a:cs typeface="Helvetica Neue"/>
                <a:sym typeface="Helvetica Neu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Black" showMasterSp="0">
  <p:cSld name="5_Image Full Bleed - Custom No Branding">
    <p:bg>
      <p:bgPr>
        <a:solidFill>
          <a:srgbClr val="000000"/>
        </a:solidFill>
      </p:bgPr>
    </p:bg>
    <p:spTree>
      <p:nvGrpSpPr>
        <p:cNvPr id="13" name="Shape 13"/>
        <p:cNvGrpSpPr/>
        <p:nvPr/>
      </p:nvGrpSpPr>
      <p:grpSpPr>
        <a:xfrm>
          <a:off x="0" y="0"/>
          <a:ext cx="0" cy="0"/>
          <a:chOff x="0" y="0"/>
          <a:chExt cx="0" cy="0"/>
        </a:xfrm>
      </p:grpSpPr>
      <p:sp>
        <p:nvSpPr>
          <p:cNvPr id="14" name="Google Shape;14;p3"/>
          <p:cNvSpPr txBox="1"/>
          <p:nvPr>
            <p:ph idx="12" type="sldNum"/>
          </p:nvPr>
        </p:nvSpPr>
        <p:spPr>
          <a:xfrm>
            <a:off x="8536498" y="4846729"/>
            <a:ext cx="280082" cy="135535"/>
          </a:xfrm>
          <a:prstGeom prst="rect">
            <a:avLst/>
          </a:prstGeom>
          <a:noFill/>
          <a:ln>
            <a:noFill/>
          </a:ln>
        </p:spPr>
        <p:txBody>
          <a:bodyPr anchorCtr="0" anchor="ctr" bIns="40800" lIns="81625" spcFirstLastPara="1" rIns="81625" wrap="square" tIns="4080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One Third (Left)">
  <p:cSld name="Content One Third (Left)">
    <p:spTree>
      <p:nvGrpSpPr>
        <p:cNvPr id="109" name="Shape 109"/>
        <p:cNvGrpSpPr/>
        <p:nvPr/>
      </p:nvGrpSpPr>
      <p:grpSpPr>
        <a:xfrm>
          <a:off x="0" y="0"/>
          <a:ext cx="0" cy="0"/>
          <a:chOff x="0" y="0"/>
          <a:chExt cx="0" cy="0"/>
        </a:xfrm>
      </p:grpSpPr>
      <p:sp>
        <p:nvSpPr>
          <p:cNvPr id="110" name="Google Shape;110;p21"/>
          <p:cNvSpPr/>
          <p:nvPr/>
        </p:nvSpPr>
        <p:spPr>
          <a:xfrm>
            <a:off x="0" y="1023"/>
            <a:ext cx="3055398" cy="5143500"/>
          </a:xfrm>
          <a:prstGeom prst="rect">
            <a:avLst/>
          </a:prstGeom>
          <a:solidFill>
            <a:schemeClr val="lt2"/>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1" name="Google Shape;111;p21"/>
          <p:cNvSpPr txBox="1"/>
          <p:nvPr/>
        </p:nvSpPr>
        <p:spPr>
          <a:xfrm>
            <a:off x="8536498" y="4846729"/>
            <a:ext cx="280082" cy="135535"/>
          </a:xfrm>
          <a:prstGeom prst="rect">
            <a:avLst/>
          </a:prstGeom>
          <a:noFill/>
          <a:ln>
            <a:noFill/>
          </a:ln>
        </p:spPr>
        <p:txBody>
          <a:bodyPr anchorCtr="0" anchor="ctr" bIns="40800" lIns="81625" spcFirstLastPara="1" rIns="81625" wrap="square" tIns="4080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BABAB"/>
                </a:solidFill>
                <a:latin typeface="Arial"/>
                <a:ea typeface="Arial"/>
                <a:cs typeface="Arial"/>
                <a:sym typeface="Arial"/>
              </a:rPr>
              <a:t>‹#›</a:t>
            </a:fld>
            <a:endParaRPr b="0" i="0" sz="600" u="none" cap="none" strike="noStrike">
              <a:solidFill>
                <a:srgbClr val="ABABAB"/>
              </a:solidFill>
              <a:latin typeface="Arial"/>
              <a:ea typeface="Arial"/>
              <a:cs typeface="Arial"/>
              <a:sym typeface="Arial"/>
            </a:endParaRPr>
          </a:p>
        </p:txBody>
      </p:sp>
      <p:sp>
        <p:nvSpPr>
          <p:cNvPr id="112" name="Google Shape;112;p21"/>
          <p:cNvSpPr txBox="1"/>
          <p:nvPr>
            <p:ph idx="12" type="sldNum"/>
          </p:nvPr>
        </p:nvSpPr>
        <p:spPr>
          <a:xfrm>
            <a:off x="8536498" y="4846729"/>
            <a:ext cx="280082" cy="135535"/>
          </a:xfrm>
          <a:prstGeom prst="rect">
            <a:avLst/>
          </a:prstGeom>
          <a:noFill/>
          <a:ln>
            <a:noFill/>
          </a:ln>
        </p:spPr>
        <p:txBody>
          <a:bodyPr anchorCtr="0" anchor="ctr" bIns="40800" lIns="81625" spcFirstLastPara="1" rIns="81625" wrap="square" tIns="4080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cxnSp>
        <p:nvCxnSpPr>
          <p:cNvPr id="113" name="Google Shape;113;p21"/>
          <p:cNvCxnSpPr/>
          <p:nvPr/>
        </p:nvCxnSpPr>
        <p:spPr>
          <a:xfrm flipH="1" rot="10800000">
            <a:off x="3057638" y="1023"/>
            <a:ext cx="1" cy="5141454"/>
          </a:xfrm>
          <a:prstGeom prst="straightConnector1">
            <a:avLst/>
          </a:prstGeom>
          <a:noFill/>
          <a:ln cap="flat" cmpd="sng" w="19050">
            <a:solidFill>
              <a:srgbClr val="D6D3CB"/>
            </a:solidFill>
            <a:prstDash val="solid"/>
            <a:miter lim="8000"/>
            <a:headEnd len="sm" w="sm" type="none"/>
            <a:tailEnd len="sm" w="sm" type="none"/>
          </a:ln>
        </p:spPr>
      </p:cxnSp>
      <p:sp>
        <p:nvSpPr>
          <p:cNvPr id="114" name="Google Shape;114;p21"/>
          <p:cNvSpPr txBox="1"/>
          <p:nvPr>
            <p:ph type="title"/>
          </p:nvPr>
        </p:nvSpPr>
        <p:spPr>
          <a:xfrm>
            <a:off x="3272200" y="338400"/>
            <a:ext cx="5526300" cy="509100"/>
          </a:xfrm>
          <a:prstGeom prst="rect">
            <a:avLst/>
          </a:prstGeom>
          <a:noFill/>
          <a:ln>
            <a:noFill/>
          </a:ln>
        </p:spPr>
        <p:txBody>
          <a:bodyPr anchorCtr="0" anchor="ctr" bIns="51425" lIns="51425" spcFirstLastPara="1" rIns="51425" wrap="square" tIns="51425">
            <a:noAutofit/>
          </a:bodyPr>
          <a:lstStyle>
            <a:lvl1pPr lvl="0" marR="0" rtl="0" algn="l">
              <a:lnSpc>
                <a:spcPct val="80000"/>
              </a:lnSpc>
              <a:spcBef>
                <a:spcPts val="0"/>
              </a:spcBef>
              <a:spcAft>
                <a:spcPts val="0"/>
              </a:spcAft>
              <a:buClr>
                <a:srgbClr val="000000"/>
              </a:buClr>
              <a:buSzPts val="2800"/>
              <a:buFont typeface="Arial"/>
              <a:buNone/>
              <a:defRPr b="1" i="0" sz="2800" u="none" cap="none" strike="noStrike">
                <a:solidFill>
                  <a:schemeClr val="dk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9pPr>
          </a:lstStyle>
          <a:p/>
        </p:txBody>
      </p:sp>
      <p:sp>
        <p:nvSpPr>
          <p:cNvPr id="115" name="Google Shape;115;p21"/>
          <p:cNvSpPr txBox="1"/>
          <p:nvPr>
            <p:ph idx="1" type="subTitle"/>
          </p:nvPr>
        </p:nvSpPr>
        <p:spPr>
          <a:xfrm>
            <a:off x="3247975" y="824100"/>
            <a:ext cx="5550600" cy="2880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4C4C4C"/>
              </a:buClr>
              <a:buSzPts val="800"/>
              <a:buFont typeface="Arial"/>
              <a:buNone/>
              <a:defRPr b="1" i="1" sz="1700" u="none" cap="none" strike="noStrike">
                <a:solidFill>
                  <a:srgbClr val="98938A"/>
                </a:solidFill>
                <a:latin typeface="Georgia"/>
                <a:ea typeface="Georgia"/>
                <a:cs typeface="Georgia"/>
                <a:sym typeface="Georgia"/>
              </a:defRPr>
            </a:lvl1pPr>
            <a:lvl2pPr lvl="1" marR="0" rtl="0" algn="l">
              <a:lnSpc>
                <a:spcPct val="90000"/>
              </a:lnSpc>
              <a:spcBef>
                <a:spcPts val="0"/>
              </a:spcBef>
              <a:spcAft>
                <a:spcPts val="0"/>
              </a:spcAft>
              <a:buClr>
                <a:srgbClr val="4C4C4C"/>
              </a:buClr>
              <a:buSzPts val="800"/>
              <a:buFont typeface="Arial"/>
              <a:buNone/>
              <a:defRPr b="0" i="0" sz="1400" u="none" cap="none" strike="noStrike">
                <a:solidFill>
                  <a:srgbClr val="4C4C4C"/>
                </a:solidFill>
                <a:latin typeface="Helvetica Neue"/>
                <a:ea typeface="Helvetica Neue"/>
                <a:cs typeface="Helvetica Neue"/>
                <a:sym typeface="Helvetica Neue"/>
              </a:defRPr>
            </a:lvl2pPr>
            <a:lvl3pPr lvl="2" marR="0" rtl="0" algn="l">
              <a:lnSpc>
                <a:spcPct val="90000"/>
              </a:lnSpc>
              <a:spcBef>
                <a:spcPts val="0"/>
              </a:spcBef>
              <a:spcAft>
                <a:spcPts val="0"/>
              </a:spcAft>
              <a:buClr>
                <a:srgbClr val="4C4C4C"/>
              </a:buClr>
              <a:buSzPts val="800"/>
              <a:buFont typeface="Noto Sans Symbols"/>
              <a:buNone/>
              <a:defRPr b="0" i="0" sz="1400" u="none" cap="none" strike="noStrike">
                <a:solidFill>
                  <a:srgbClr val="4C4C4C"/>
                </a:solidFill>
                <a:latin typeface="Helvetica Neue"/>
                <a:ea typeface="Helvetica Neue"/>
                <a:cs typeface="Helvetica Neue"/>
                <a:sym typeface="Helvetica Neue"/>
              </a:defRPr>
            </a:lvl3pPr>
            <a:lvl4pPr lvl="3" marR="0" rtl="0" algn="l">
              <a:lnSpc>
                <a:spcPct val="90000"/>
              </a:lnSpc>
              <a:spcBef>
                <a:spcPts val="0"/>
              </a:spcBef>
              <a:spcAft>
                <a:spcPts val="0"/>
              </a:spcAft>
              <a:buClr>
                <a:srgbClr val="4C4C4C"/>
              </a:buClr>
              <a:buSzPts val="800"/>
              <a:buFont typeface="Arial"/>
              <a:buNone/>
              <a:defRPr b="0" i="0" sz="1400" u="none" cap="none" strike="noStrike">
                <a:solidFill>
                  <a:srgbClr val="4C4C4C"/>
                </a:solidFill>
                <a:latin typeface="Helvetica Neue"/>
                <a:ea typeface="Helvetica Neue"/>
                <a:cs typeface="Helvetica Neue"/>
                <a:sym typeface="Helvetica Neue"/>
              </a:defRPr>
            </a:lvl4pPr>
            <a:lvl5pPr lvl="4" marR="0" rtl="0" algn="l">
              <a:lnSpc>
                <a:spcPct val="90000"/>
              </a:lnSpc>
              <a:spcBef>
                <a:spcPts val="0"/>
              </a:spcBef>
              <a:spcAft>
                <a:spcPts val="0"/>
              </a:spcAft>
              <a:buClr>
                <a:srgbClr val="4C4C4C"/>
              </a:buClr>
              <a:buSzPts val="800"/>
              <a:buFont typeface="Arial"/>
              <a:buNone/>
              <a:defRPr b="0" i="0" sz="1400" u="none" cap="none" strike="noStrike">
                <a:solidFill>
                  <a:srgbClr val="4C4C4C"/>
                </a:solidFill>
                <a:latin typeface="Helvetica Neue"/>
                <a:ea typeface="Helvetica Neue"/>
                <a:cs typeface="Helvetica Neue"/>
                <a:sym typeface="Helvetica Neue"/>
              </a:defRPr>
            </a:lvl5pPr>
            <a:lvl6pPr lvl="5" marR="0" rtl="0" algn="l">
              <a:lnSpc>
                <a:spcPct val="90000"/>
              </a:lnSpc>
              <a:spcBef>
                <a:spcPts val="0"/>
              </a:spcBef>
              <a:spcAft>
                <a:spcPts val="0"/>
              </a:spcAft>
              <a:buClr>
                <a:schemeClr val="dk1"/>
              </a:buClr>
              <a:buSzPts val="800"/>
              <a:buFont typeface="Arial"/>
              <a:buNone/>
              <a:defRPr b="0" i="0" sz="1400" u="none" cap="none" strike="noStrike">
                <a:solidFill>
                  <a:srgbClr val="4C4C4C"/>
                </a:solidFill>
                <a:latin typeface="Helvetica Neue"/>
                <a:ea typeface="Helvetica Neue"/>
                <a:cs typeface="Helvetica Neue"/>
                <a:sym typeface="Helvetica Neue"/>
              </a:defRPr>
            </a:lvl6pPr>
            <a:lvl7pPr lvl="6" marR="0" rtl="0" algn="l">
              <a:lnSpc>
                <a:spcPct val="90000"/>
              </a:lnSpc>
              <a:spcBef>
                <a:spcPts val="0"/>
              </a:spcBef>
              <a:spcAft>
                <a:spcPts val="0"/>
              </a:spcAft>
              <a:buClr>
                <a:schemeClr val="dk1"/>
              </a:buClr>
              <a:buSzPts val="800"/>
              <a:buFont typeface="Arial"/>
              <a:buNone/>
              <a:defRPr b="0" i="0" sz="1400" u="none" cap="none" strike="noStrike">
                <a:solidFill>
                  <a:srgbClr val="4C4C4C"/>
                </a:solidFill>
                <a:latin typeface="Helvetica Neue"/>
                <a:ea typeface="Helvetica Neue"/>
                <a:cs typeface="Helvetica Neue"/>
                <a:sym typeface="Helvetica Neue"/>
              </a:defRPr>
            </a:lvl7pPr>
            <a:lvl8pPr lvl="7" marR="0" rtl="0" algn="l">
              <a:lnSpc>
                <a:spcPct val="90000"/>
              </a:lnSpc>
              <a:spcBef>
                <a:spcPts val="0"/>
              </a:spcBef>
              <a:spcAft>
                <a:spcPts val="0"/>
              </a:spcAft>
              <a:buClr>
                <a:schemeClr val="dk1"/>
              </a:buClr>
              <a:buSzPts val="800"/>
              <a:buFont typeface="Arial"/>
              <a:buNone/>
              <a:defRPr b="0" i="0" sz="1400" u="none" cap="none" strike="noStrike">
                <a:solidFill>
                  <a:srgbClr val="4C4C4C"/>
                </a:solidFill>
                <a:latin typeface="Helvetica Neue"/>
                <a:ea typeface="Helvetica Neue"/>
                <a:cs typeface="Helvetica Neue"/>
                <a:sym typeface="Helvetica Neue"/>
              </a:defRPr>
            </a:lvl8pPr>
            <a:lvl9pPr lvl="8" marR="0" rtl="0" algn="l">
              <a:lnSpc>
                <a:spcPct val="90000"/>
              </a:lnSpc>
              <a:spcBef>
                <a:spcPts val="0"/>
              </a:spcBef>
              <a:spcAft>
                <a:spcPts val="0"/>
              </a:spcAft>
              <a:buClr>
                <a:schemeClr val="dk1"/>
              </a:buClr>
              <a:buSzPts val="800"/>
              <a:buFont typeface="Arial"/>
              <a:buNone/>
              <a:defRPr b="0" i="0" sz="1400" u="none" cap="none" strike="noStrike">
                <a:solidFill>
                  <a:srgbClr val="4C4C4C"/>
                </a:solidFill>
                <a:latin typeface="Helvetica Neue"/>
                <a:ea typeface="Helvetica Neue"/>
                <a:cs typeface="Helvetica Neue"/>
                <a:sym typeface="Helvetica Neu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Half and Half (Right)">
  <p:cSld name="Image Half and Half (Right)">
    <p:spTree>
      <p:nvGrpSpPr>
        <p:cNvPr id="116" name="Shape 116"/>
        <p:cNvGrpSpPr/>
        <p:nvPr/>
      </p:nvGrpSpPr>
      <p:grpSpPr>
        <a:xfrm>
          <a:off x="0" y="0"/>
          <a:ext cx="0" cy="0"/>
          <a:chOff x="0" y="0"/>
          <a:chExt cx="0" cy="0"/>
        </a:xfrm>
      </p:grpSpPr>
      <p:sp>
        <p:nvSpPr>
          <p:cNvPr id="117" name="Google Shape;117;p22"/>
          <p:cNvSpPr/>
          <p:nvPr/>
        </p:nvSpPr>
        <p:spPr>
          <a:xfrm>
            <a:off x="4556450" y="1023"/>
            <a:ext cx="4587558" cy="5143500"/>
          </a:xfrm>
          <a:prstGeom prst="rect">
            <a:avLst/>
          </a:prstGeom>
          <a:solidFill>
            <a:schemeClr val="lt2"/>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8" name="Google Shape;118;p22"/>
          <p:cNvSpPr txBox="1"/>
          <p:nvPr>
            <p:ph idx="1" type="subTitle"/>
          </p:nvPr>
        </p:nvSpPr>
        <p:spPr>
          <a:xfrm>
            <a:off x="281382" y="2702991"/>
            <a:ext cx="4007900" cy="514036"/>
          </a:xfrm>
          <a:prstGeom prst="rect">
            <a:avLst/>
          </a:prstGeom>
          <a:noFill/>
          <a:ln>
            <a:noFill/>
          </a:ln>
        </p:spPr>
        <p:txBody>
          <a:bodyPr anchorCtr="0" anchor="t" bIns="51425" lIns="51425" spcFirstLastPara="1" rIns="51425" wrap="square" tIns="51425">
            <a:noAutofit/>
          </a:bodyPr>
          <a:lstStyle>
            <a:lvl1pPr lvl="0" marR="0" rtl="0" algn="ctr">
              <a:lnSpc>
                <a:spcPct val="90000"/>
              </a:lnSpc>
              <a:spcBef>
                <a:spcPts val="0"/>
              </a:spcBef>
              <a:spcAft>
                <a:spcPts val="0"/>
              </a:spcAft>
              <a:buClr>
                <a:srgbClr val="4C4C4C"/>
              </a:buClr>
              <a:buSzPts val="800"/>
              <a:buFont typeface="Arial"/>
              <a:buNone/>
              <a:defRPr b="0" i="1" sz="1700" u="none" cap="none" strike="noStrike">
                <a:solidFill>
                  <a:srgbClr val="98938A"/>
                </a:solidFill>
                <a:latin typeface="Georgia"/>
                <a:ea typeface="Georgia"/>
                <a:cs typeface="Georgia"/>
                <a:sym typeface="Georgia"/>
              </a:defRPr>
            </a:lvl1pPr>
            <a:lvl2pPr lvl="1" marR="0" rtl="0" algn="ctr">
              <a:lnSpc>
                <a:spcPct val="90000"/>
              </a:lnSpc>
              <a:spcBef>
                <a:spcPts val="600"/>
              </a:spcBef>
              <a:spcAft>
                <a:spcPts val="0"/>
              </a:spcAft>
              <a:buClr>
                <a:srgbClr val="ABABAB"/>
              </a:buClr>
              <a:buSzPts val="800"/>
              <a:buFont typeface="Arial"/>
              <a:buNone/>
              <a:defRPr b="0" i="0" sz="1400" u="none" cap="none" strike="noStrike">
                <a:solidFill>
                  <a:srgbClr val="4C4C4C"/>
                </a:solidFill>
                <a:latin typeface="Helvetica Neue"/>
                <a:ea typeface="Helvetica Neue"/>
                <a:cs typeface="Helvetica Neue"/>
                <a:sym typeface="Helvetica Neue"/>
              </a:defRPr>
            </a:lvl2pPr>
            <a:lvl3pPr lvl="2" marR="0" rtl="0" algn="ctr">
              <a:lnSpc>
                <a:spcPct val="90000"/>
              </a:lnSpc>
              <a:spcBef>
                <a:spcPts val="600"/>
              </a:spcBef>
              <a:spcAft>
                <a:spcPts val="0"/>
              </a:spcAft>
              <a:buClr>
                <a:srgbClr val="ABABAB"/>
              </a:buClr>
              <a:buSzPts val="800"/>
              <a:buFont typeface="Noto Sans Symbols"/>
              <a:buNone/>
              <a:defRPr b="0" i="0" sz="1400" u="none" cap="none" strike="noStrike">
                <a:solidFill>
                  <a:srgbClr val="4C4C4C"/>
                </a:solidFill>
                <a:latin typeface="Helvetica Neue"/>
                <a:ea typeface="Helvetica Neue"/>
                <a:cs typeface="Helvetica Neue"/>
                <a:sym typeface="Helvetica Neue"/>
              </a:defRPr>
            </a:lvl3pPr>
            <a:lvl4pPr lvl="3" marR="0" rtl="0" algn="ctr">
              <a:lnSpc>
                <a:spcPct val="90000"/>
              </a:lnSpc>
              <a:spcBef>
                <a:spcPts val="600"/>
              </a:spcBef>
              <a:spcAft>
                <a:spcPts val="0"/>
              </a:spcAft>
              <a:buClr>
                <a:srgbClr val="ABABAB"/>
              </a:buClr>
              <a:buSzPts val="800"/>
              <a:buFont typeface="Arial"/>
              <a:buNone/>
              <a:defRPr b="0" i="0" sz="1400" u="none" cap="none" strike="noStrike">
                <a:solidFill>
                  <a:srgbClr val="4C4C4C"/>
                </a:solidFill>
                <a:latin typeface="Helvetica Neue"/>
                <a:ea typeface="Helvetica Neue"/>
                <a:cs typeface="Helvetica Neue"/>
                <a:sym typeface="Helvetica Neue"/>
              </a:defRPr>
            </a:lvl4pPr>
            <a:lvl5pPr lvl="4" marR="0" rtl="0" algn="ctr">
              <a:lnSpc>
                <a:spcPct val="90000"/>
              </a:lnSpc>
              <a:spcBef>
                <a:spcPts val="600"/>
              </a:spcBef>
              <a:spcAft>
                <a:spcPts val="0"/>
              </a:spcAft>
              <a:buClr>
                <a:srgbClr val="ABABAB"/>
              </a:buClr>
              <a:buSzPts val="800"/>
              <a:buFont typeface="Arial"/>
              <a:buNone/>
              <a:defRPr b="0" i="0" sz="1400" u="none" cap="none" strike="noStrike">
                <a:solidFill>
                  <a:srgbClr val="4C4C4C"/>
                </a:solidFill>
                <a:latin typeface="Helvetica Neue"/>
                <a:ea typeface="Helvetica Neue"/>
                <a:cs typeface="Helvetica Neue"/>
                <a:sym typeface="Helvetica Neue"/>
              </a:defRPr>
            </a:lvl5pPr>
            <a:lvl6pPr lvl="5" marR="0" rtl="0" algn="ctr">
              <a:lnSpc>
                <a:spcPct val="90000"/>
              </a:lnSpc>
              <a:spcBef>
                <a:spcPts val="400"/>
              </a:spcBef>
              <a:spcAft>
                <a:spcPts val="0"/>
              </a:spcAft>
              <a:buClr>
                <a:srgbClr val="ABABAB"/>
              </a:buClr>
              <a:buSzPts val="800"/>
              <a:buFont typeface="Arial"/>
              <a:buNone/>
              <a:defRPr b="0" i="0" sz="1400" u="none" cap="none" strike="noStrike">
                <a:solidFill>
                  <a:srgbClr val="4C4C4C"/>
                </a:solidFill>
                <a:latin typeface="Helvetica Neue"/>
                <a:ea typeface="Helvetica Neue"/>
                <a:cs typeface="Helvetica Neue"/>
                <a:sym typeface="Helvetica Neue"/>
              </a:defRPr>
            </a:lvl6pPr>
            <a:lvl7pPr lvl="6" marR="0" rtl="0" algn="ctr">
              <a:lnSpc>
                <a:spcPct val="90000"/>
              </a:lnSpc>
              <a:spcBef>
                <a:spcPts val="400"/>
              </a:spcBef>
              <a:spcAft>
                <a:spcPts val="0"/>
              </a:spcAft>
              <a:buClr>
                <a:srgbClr val="ABABAB"/>
              </a:buClr>
              <a:buSzPts val="800"/>
              <a:buFont typeface="Arial"/>
              <a:buNone/>
              <a:defRPr b="0" i="0" sz="1400" u="none" cap="none" strike="noStrike">
                <a:solidFill>
                  <a:srgbClr val="4C4C4C"/>
                </a:solidFill>
                <a:latin typeface="Helvetica Neue"/>
                <a:ea typeface="Helvetica Neue"/>
                <a:cs typeface="Helvetica Neue"/>
                <a:sym typeface="Helvetica Neue"/>
              </a:defRPr>
            </a:lvl7pPr>
            <a:lvl8pPr lvl="7" marR="0" rtl="0" algn="ctr">
              <a:lnSpc>
                <a:spcPct val="90000"/>
              </a:lnSpc>
              <a:spcBef>
                <a:spcPts val="400"/>
              </a:spcBef>
              <a:spcAft>
                <a:spcPts val="0"/>
              </a:spcAft>
              <a:buClr>
                <a:srgbClr val="ABABAB"/>
              </a:buClr>
              <a:buSzPts val="800"/>
              <a:buFont typeface="Arial"/>
              <a:buNone/>
              <a:defRPr b="0" i="0" sz="1400" u="none" cap="none" strike="noStrike">
                <a:solidFill>
                  <a:srgbClr val="4C4C4C"/>
                </a:solidFill>
                <a:latin typeface="Helvetica Neue"/>
                <a:ea typeface="Helvetica Neue"/>
                <a:cs typeface="Helvetica Neue"/>
                <a:sym typeface="Helvetica Neue"/>
              </a:defRPr>
            </a:lvl8pPr>
            <a:lvl9pPr lvl="8" marR="0" rtl="0" algn="ctr">
              <a:lnSpc>
                <a:spcPct val="90000"/>
              </a:lnSpc>
              <a:spcBef>
                <a:spcPts val="400"/>
              </a:spcBef>
              <a:spcAft>
                <a:spcPts val="0"/>
              </a:spcAft>
              <a:buClr>
                <a:srgbClr val="ABABAB"/>
              </a:buClr>
              <a:buSzPts val="800"/>
              <a:buFont typeface="Arial"/>
              <a:buNone/>
              <a:defRPr b="0" i="0" sz="1400" u="none" cap="none" strike="noStrike">
                <a:solidFill>
                  <a:srgbClr val="4C4C4C"/>
                </a:solidFill>
                <a:latin typeface="Helvetica Neue"/>
                <a:ea typeface="Helvetica Neue"/>
                <a:cs typeface="Helvetica Neue"/>
                <a:sym typeface="Helvetica Neue"/>
              </a:defRPr>
            </a:lvl9pPr>
          </a:lstStyle>
          <a:p/>
        </p:txBody>
      </p:sp>
      <p:sp>
        <p:nvSpPr>
          <p:cNvPr id="119" name="Google Shape;119;p22"/>
          <p:cNvSpPr txBox="1"/>
          <p:nvPr>
            <p:ph type="ctrTitle"/>
          </p:nvPr>
        </p:nvSpPr>
        <p:spPr>
          <a:xfrm>
            <a:off x="281382" y="2173956"/>
            <a:ext cx="4007901" cy="549127"/>
          </a:xfrm>
          <a:prstGeom prst="rect">
            <a:avLst/>
          </a:prstGeom>
          <a:noFill/>
          <a:ln>
            <a:noFill/>
          </a:ln>
        </p:spPr>
        <p:txBody>
          <a:bodyPr anchorCtr="0" anchor="b" bIns="51425" lIns="51425" spcFirstLastPara="1" rIns="51425" wrap="square" tIns="51425">
            <a:noAutofit/>
          </a:bodyPr>
          <a:lstStyle>
            <a:lvl1pPr lvl="0" marR="0" rtl="0" algn="ctr">
              <a:lnSpc>
                <a:spcPct val="80000"/>
              </a:lnSpc>
              <a:spcBef>
                <a:spcPts val="0"/>
              </a:spcBef>
              <a:spcAft>
                <a:spcPts val="0"/>
              </a:spcAft>
              <a:buClr>
                <a:srgbClr val="000000"/>
              </a:buClr>
              <a:buSzPts val="2800"/>
              <a:buFont typeface="Arial"/>
              <a:buNone/>
              <a:defRPr b="1" i="0" sz="2800" u="none" cap="none" strike="noStrike">
                <a:solidFill>
                  <a:schemeClr val="dk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9pPr>
          </a:lstStyle>
          <a:p/>
        </p:txBody>
      </p:sp>
      <p:cxnSp>
        <p:nvCxnSpPr>
          <p:cNvPr id="120" name="Google Shape;120;p22"/>
          <p:cNvCxnSpPr/>
          <p:nvPr/>
        </p:nvCxnSpPr>
        <p:spPr>
          <a:xfrm flipH="1" rot="10800000">
            <a:off x="4572673" y="1023"/>
            <a:ext cx="1" cy="5141454"/>
          </a:xfrm>
          <a:prstGeom prst="straightConnector1">
            <a:avLst/>
          </a:prstGeom>
          <a:noFill/>
          <a:ln cap="flat" cmpd="sng" w="19050">
            <a:solidFill>
              <a:srgbClr val="D6D3CB"/>
            </a:solidFill>
            <a:prstDash val="solid"/>
            <a:miter lim="8000"/>
            <a:headEnd len="sm" w="sm" type="none"/>
            <a:tailEnd len="sm" w="sm" type="none"/>
          </a:ln>
        </p:spPr>
      </p:cxnSp>
      <p:sp>
        <p:nvSpPr>
          <p:cNvPr id="121" name="Google Shape;121;p22"/>
          <p:cNvSpPr txBox="1"/>
          <p:nvPr>
            <p:ph idx="12" type="sldNum"/>
          </p:nvPr>
        </p:nvSpPr>
        <p:spPr>
          <a:xfrm>
            <a:off x="8536498" y="4846729"/>
            <a:ext cx="280082" cy="135535"/>
          </a:xfrm>
          <a:prstGeom prst="rect">
            <a:avLst/>
          </a:prstGeom>
          <a:noFill/>
          <a:ln>
            <a:noFill/>
          </a:ln>
        </p:spPr>
        <p:txBody>
          <a:bodyPr anchorCtr="0" anchor="ctr" bIns="40800" lIns="81625" spcFirstLastPara="1" rIns="81625" wrap="square" tIns="4080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Half and Half (Left)">
  <p:cSld name="Image Half and Half (Left)">
    <p:spTree>
      <p:nvGrpSpPr>
        <p:cNvPr id="122" name="Shape 122"/>
        <p:cNvGrpSpPr/>
        <p:nvPr/>
      </p:nvGrpSpPr>
      <p:grpSpPr>
        <a:xfrm>
          <a:off x="0" y="0"/>
          <a:ext cx="0" cy="0"/>
          <a:chOff x="0" y="0"/>
          <a:chExt cx="0" cy="0"/>
        </a:xfrm>
      </p:grpSpPr>
      <p:sp>
        <p:nvSpPr>
          <p:cNvPr id="123" name="Google Shape;123;p23"/>
          <p:cNvSpPr/>
          <p:nvPr/>
        </p:nvSpPr>
        <p:spPr>
          <a:xfrm>
            <a:off x="-3500" y="1023"/>
            <a:ext cx="4587558" cy="5143500"/>
          </a:xfrm>
          <a:prstGeom prst="rect">
            <a:avLst/>
          </a:prstGeom>
          <a:solidFill>
            <a:schemeClr val="lt2"/>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24" name="Google Shape;124;p23"/>
          <p:cNvCxnSpPr/>
          <p:nvPr/>
        </p:nvCxnSpPr>
        <p:spPr>
          <a:xfrm flipH="1" rot="10800000">
            <a:off x="4594318" y="1023"/>
            <a:ext cx="1" cy="5141454"/>
          </a:xfrm>
          <a:prstGeom prst="straightConnector1">
            <a:avLst/>
          </a:prstGeom>
          <a:noFill/>
          <a:ln cap="flat" cmpd="sng" w="19050">
            <a:solidFill>
              <a:srgbClr val="D6D3CB"/>
            </a:solidFill>
            <a:prstDash val="solid"/>
            <a:miter lim="8000"/>
            <a:headEnd len="sm" w="sm" type="none"/>
            <a:tailEnd len="sm" w="sm" type="none"/>
          </a:ln>
        </p:spPr>
      </p:cxnSp>
      <p:sp>
        <p:nvSpPr>
          <p:cNvPr id="125" name="Google Shape;125;p23"/>
          <p:cNvSpPr txBox="1"/>
          <p:nvPr>
            <p:ph idx="12" type="sldNum"/>
          </p:nvPr>
        </p:nvSpPr>
        <p:spPr>
          <a:xfrm>
            <a:off x="8536498" y="4846729"/>
            <a:ext cx="280082" cy="135535"/>
          </a:xfrm>
          <a:prstGeom prst="rect">
            <a:avLst/>
          </a:prstGeom>
          <a:noFill/>
          <a:ln>
            <a:noFill/>
          </a:ln>
        </p:spPr>
        <p:txBody>
          <a:bodyPr anchorCtr="0" anchor="ctr" bIns="40800" lIns="81625" spcFirstLastPara="1" rIns="81625" wrap="square" tIns="4080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cxnSp>
        <p:nvCxnSpPr>
          <p:cNvPr id="126" name="Google Shape;126;p23"/>
          <p:cNvCxnSpPr/>
          <p:nvPr/>
        </p:nvCxnSpPr>
        <p:spPr>
          <a:xfrm flipH="1" rot="10800000">
            <a:off x="4582758" y="0"/>
            <a:ext cx="1" cy="5141454"/>
          </a:xfrm>
          <a:prstGeom prst="straightConnector1">
            <a:avLst/>
          </a:prstGeom>
          <a:noFill/>
          <a:ln cap="flat" cmpd="sng" w="19050">
            <a:solidFill>
              <a:srgbClr val="D6D3CB"/>
            </a:solidFill>
            <a:prstDash val="solid"/>
            <a:miter lim="8000"/>
            <a:headEnd len="sm" w="sm" type="none"/>
            <a:tailEnd len="sm" w="sm" type="none"/>
          </a:ln>
        </p:spPr>
      </p:cxnSp>
      <p:sp>
        <p:nvSpPr>
          <p:cNvPr id="127" name="Google Shape;127;p23"/>
          <p:cNvSpPr txBox="1"/>
          <p:nvPr>
            <p:ph type="ctrTitle"/>
          </p:nvPr>
        </p:nvSpPr>
        <p:spPr>
          <a:xfrm>
            <a:off x="4808582" y="2173956"/>
            <a:ext cx="4008000" cy="549000"/>
          </a:xfrm>
          <a:prstGeom prst="rect">
            <a:avLst/>
          </a:prstGeom>
          <a:noFill/>
          <a:ln>
            <a:noFill/>
          </a:ln>
        </p:spPr>
        <p:txBody>
          <a:bodyPr anchorCtr="0" anchor="b" bIns="51425" lIns="51425" spcFirstLastPara="1" rIns="51425" wrap="square" tIns="51425">
            <a:noAutofit/>
          </a:bodyPr>
          <a:lstStyle>
            <a:lvl1pPr lvl="0" marR="0" rtl="0" algn="ctr">
              <a:lnSpc>
                <a:spcPct val="80000"/>
              </a:lnSpc>
              <a:spcBef>
                <a:spcPts val="0"/>
              </a:spcBef>
              <a:spcAft>
                <a:spcPts val="0"/>
              </a:spcAft>
              <a:buClr>
                <a:srgbClr val="000000"/>
              </a:buClr>
              <a:buSzPts val="2800"/>
              <a:buFont typeface="Arial"/>
              <a:buNone/>
              <a:defRPr b="1" i="0" sz="2800" u="none" cap="none" strike="noStrike">
                <a:solidFill>
                  <a:schemeClr val="dk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9pPr>
          </a:lstStyle>
          <a:p/>
        </p:txBody>
      </p:sp>
      <p:sp>
        <p:nvSpPr>
          <p:cNvPr id="128" name="Google Shape;128;p23"/>
          <p:cNvSpPr txBox="1"/>
          <p:nvPr>
            <p:ph idx="1" type="subTitle"/>
          </p:nvPr>
        </p:nvSpPr>
        <p:spPr>
          <a:xfrm>
            <a:off x="4808582" y="2702991"/>
            <a:ext cx="4008000" cy="513900"/>
          </a:xfrm>
          <a:prstGeom prst="rect">
            <a:avLst/>
          </a:prstGeom>
          <a:noFill/>
          <a:ln>
            <a:noFill/>
          </a:ln>
        </p:spPr>
        <p:txBody>
          <a:bodyPr anchorCtr="0" anchor="t" bIns="51425" lIns="51425" spcFirstLastPara="1" rIns="51425" wrap="square" tIns="51425">
            <a:noAutofit/>
          </a:bodyPr>
          <a:lstStyle>
            <a:lvl1pPr lvl="0" marR="0" rtl="0" algn="ctr">
              <a:lnSpc>
                <a:spcPct val="90000"/>
              </a:lnSpc>
              <a:spcBef>
                <a:spcPts val="0"/>
              </a:spcBef>
              <a:spcAft>
                <a:spcPts val="0"/>
              </a:spcAft>
              <a:buClr>
                <a:srgbClr val="4C4C4C"/>
              </a:buClr>
              <a:buSzPts val="800"/>
              <a:buFont typeface="Arial"/>
              <a:buNone/>
              <a:defRPr b="0" i="1" sz="1700" u="none" cap="none" strike="noStrike">
                <a:solidFill>
                  <a:srgbClr val="98938A"/>
                </a:solidFill>
                <a:latin typeface="Georgia"/>
                <a:ea typeface="Georgia"/>
                <a:cs typeface="Georgia"/>
                <a:sym typeface="Georgia"/>
              </a:defRPr>
            </a:lvl1pPr>
            <a:lvl2pPr lvl="1" marR="0" rtl="0" algn="ctr">
              <a:lnSpc>
                <a:spcPct val="90000"/>
              </a:lnSpc>
              <a:spcBef>
                <a:spcPts val="600"/>
              </a:spcBef>
              <a:spcAft>
                <a:spcPts val="0"/>
              </a:spcAft>
              <a:buClr>
                <a:srgbClr val="ABABAB"/>
              </a:buClr>
              <a:buSzPts val="800"/>
              <a:buFont typeface="Arial"/>
              <a:buNone/>
              <a:defRPr b="0" i="0" sz="1400" u="none" cap="none" strike="noStrike">
                <a:solidFill>
                  <a:srgbClr val="4C4C4C"/>
                </a:solidFill>
                <a:latin typeface="Helvetica Neue"/>
                <a:ea typeface="Helvetica Neue"/>
                <a:cs typeface="Helvetica Neue"/>
                <a:sym typeface="Helvetica Neue"/>
              </a:defRPr>
            </a:lvl2pPr>
            <a:lvl3pPr lvl="2" marR="0" rtl="0" algn="ctr">
              <a:lnSpc>
                <a:spcPct val="90000"/>
              </a:lnSpc>
              <a:spcBef>
                <a:spcPts val="600"/>
              </a:spcBef>
              <a:spcAft>
                <a:spcPts val="0"/>
              </a:spcAft>
              <a:buClr>
                <a:srgbClr val="ABABAB"/>
              </a:buClr>
              <a:buSzPts val="800"/>
              <a:buFont typeface="Noto Sans Symbols"/>
              <a:buNone/>
              <a:defRPr b="0" i="0" sz="1400" u="none" cap="none" strike="noStrike">
                <a:solidFill>
                  <a:srgbClr val="4C4C4C"/>
                </a:solidFill>
                <a:latin typeface="Helvetica Neue"/>
                <a:ea typeface="Helvetica Neue"/>
                <a:cs typeface="Helvetica Neue"/>
                <a:sym typeface="Helvetica Neue"/>
              </a:defRPr>
            </a:lvl3pPr>
            <a:lvl4pPr lvl="3" marR="0" rtl="0" algn="ctr">
              <a:lnSpc>
                <a:spcPct val="90000"/>
              </a:lnSpc>
              <a:spcBef>
                <a:spcPts val="600"/>
              </a:spcBef>
              <a:spcAft>
                <a:spcPts val="0"/>
              </a:spcAft>
              <a:buClr>
                <a:srgbClr val="ABABAB"/>
              </a:buClr>
              <a:buSzPts val="800"/>
              <a:buFont typeface="Arial"/>
              <a:buNone/>
              <a:defRPr b="0" i="0" sz="1400" u="none" cap="none" strike="noStrike">
                <a:solidFill>
                  <a:srgbClr val="4C4C4C"/>
                </a:solidFill>
                <a:latin typeface="Helvetica Neue"/>
                <a:ea typeface="Helvetica Neue"/>
                <a:cs typeface="Helvetica Neue"/>
                <a:sym typeface="Helvetica Neue"/>
              </a:defRPr>
            </a:lvl4pPr>
            <a:lvl5pPr lvl="4" marR="0" rtl="0" algn="ctr">
              <a:lnSpc>
                <a:spcPct val="90000"/>
              </a:lnSpc>
              <a:spcBef>
                <a:spcPts val="600"/>
              </a:spcBef>
              <a:spcAft>
                <a:spcPts val="0"/>
              </a:spcAft>
              <a:buClr>
                <a:srgbClr val="ABABAB"/>
              </a:buClr>
              <a:buSzPts val="800"/>
              <a:buFont typeface="Arial"/>
              <a:buNone/>
              <a:defRPr b="0" i="0" sz="1400" u="none" cap="none" strike="noStrike">
                <a:solidFill>
                  <a:srgbClr val="4C4C4C"/>
                </a:solidFill>
                <a:latin typeface="Helvetica Neue"/>
                <a:ea typeface="Helvetica Neue"/>
                <a:cs typeface="Helvetica Neue"/>
                <a:sym typeface="Helvetica Neue"/>
              </a:defRPr>
            </a:lvl5pPr>
            <a:lvl6pPr lvl="5" marR="0" rtl="0" algn="ctr">
              <a:lnSpc>
                <a:spcPct val="90000"/>
              </a:lnSpc>
              <a:spcBef>
                <a:spcPts val="400"/>
              </a:spcBef>
              <a:spcAft>
                <a:spcPts val="0"/>
              </a:spcAft>
              <a:buClr>
                <a:srgbClr val="ABABAB"/>
              </a:buClr>
              <a:buSzPts val="800"/>
              <a:buFont typeface="Arial"/>
              <a:buNone/>
              <a:defRPr b="0" i="0" sz="1400" u="none" cap="none" strike="noStrike">
                <a:solidFill>
                  <a:srgbClr val="4C4C4C"/>
                </a:solidFill>
                <a:latin typeface="Helvetica Neue"/>
                <a:ea typeface="Helvetica Neue"/>
                <a:cs typeface="Helvetica Neue"/>
                <a:sym typeface="Helvetica Neue"/>
              </a:defRPr>
            </a:lvl6pPr>
            <a:lvl7pPr lvl="6" marR="0" rtl="0" algn="ctr">
              <a:lnSpc>
                <a:spcPct val="90000"/>
              </a:lnSpc>
              <a:spcBef>
                <a:spcPts val="400"/>
              </a:spcBef>
              <a:spcAft>
                <a:spcPts val="0"/>
              </a:spcAft>
              <a:buClr>
                <a:srgbClr val="ABABAB"/>
              </a:buClr>
              <a:buSzPts val="800"/>
              <a:buFont typeface="Arial"/>
              <a:buNone/>
              <a:defRPr b="0" i="0" sz="1400" u="none" cap="none" strike="noStrike">
                <a:solidFill>
                  <a:srgbClr val="4C4C4C"/>
                </a:solidFill>
                <a:latin typeface="Helvetica Neue"/>
                <a:ea typeface="Helvetica Neue"/>
                <a:cs typeface="Helvetica Neue"/>
                <a:sym typeface="Helvetica Neue"/>
              </a:defRPr>
            </a:lvl7pPr>
            <a:lvl8pPr lvl="7" marR="0" rtl="0" algn="ctr">
              <a:lnSpc>
                <a:spcPct val="90000"/>
              </a:lnSpc>
              <a:spcBef>
                <a:spcPts val="400"/>
              </a:spcBef>
              <a:spcAft>
                <a:spcPts val="0"/>
              </a:spcAft>
              <a:buClr>
                <a:srgbClr val="ABABAB"/>
              </a:buClr>
              <a:buSzPts val="800"/>
              <a:buFont typeface="Arial"/>
              <a:buNone/>
              <a:defRPr b="0" i="0" sz="1400" u="none" cap="none" strike="noStrike">
                <a:solidFill>
                  <a:srgbClr val="4C4C4C"/>
                </a:solidFill>
                <a:latin typeface="Helvetica Neue"/>
                <a:ea typeface="Helvetica Neue"/>
                <a:cs typeface="Helvetica Neue"/>
                <a:sym typeface="Helvetica Neue"/>
              </a:defRPr>
            </a:lvl8pPr>
            <a:lvl9pPr lvl="8" marR="0" rtl="0" algn="ctr">
              <a:lnSpc>
                <a:spcPct val="90000"/>
              </a:lnSpc>
              <a:spcBef>
                <a:spcPts val="400"/>
              </a:spcBef>
              <a:spcAft>
                <a:spcPts val="0"/>
              </a:spcAft>
              <a:buClr>
                <a:srgbClr val="ABABAB"/>
              </a:buClr>
              <a:buSzPts val="800"/>
              <a:buFont typeface="Arial"/>
              <a:buNone/>
              <a:defRPr b="0" i="0" sz="1400" u="none" cap="none" strike="noStrike">
                <a:solidFill>
                  <a:srgbClr val="4C4C4C"/>
                </a:solidFill>
                <a:latin typeface="Helvetica Neue"/>
                <a:ea typeface="Helvetica Neue"/>
                <a:cs typeface="Helvetica Neue"/>
                <a:sym typeface="Helvetica Neu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rawing Guide Layout Slide">
  <p:cSld name="Drawing Guide Layout Slide">
    <p:spTree>
      <p:nvGrpSpPr>
        <p:cNvPr id="129" name="Shape 129"/>
        <p:cNvGrpSpPr/>
        <p:nvPr/>
      </p:nvGrpSpPr>
      <p:grpSpPr>
        <a:xfrm>
          <a:off x="0" y="0"/>
          <a:ext cx="0" cy="0"/>
          <a:chOff x="0" y="0"/>
          <a:chExt cx="0" cy="0"/>
        </a:xfrm>
      </p:grpSpPr>
      <p:grpSp>
        <p:nvGrpSpPr>
          <p:cNvPr id="130" name="Google Shape;130;p24"/>
          <p:cNvGrpSpPr/>
          <p:nvPr/>
        </p:nvGrpSpPr>
        <p:grpSpPr>
          <a:xfrm>
            <a:off x="-110124" y="-345281"/>
            <a:ext cx="9419131" cy="5721975"/>
            <a:chOff x="-110124" y="-345281"/>
            <a:chExt cx="9419131" cy="5721975"/>
          </a:xfrm>
        </p:grpSpPr>
        <p:cxnSp>
          <p:nvCxnSpPr>
            <p:cNvPr id="131" name="Google Shape;131;p24"/>
            <p:cNvCxnSpPr/>
            <p:nvPr/>
          </p:nvCxnSpPr>
          <p:spPr>
            <a:xfrm>
              <a:off x="-110124" y="4694314"/>
              <a:ext cx="9419131" cy="0"/>
            </a:xfrm>
            <a:prstGeom prst="straightConnector1">
              <a:avLst/>
            </a:prstGeom>
            <a:solidFill>
              <a:srgbClr val="4F81BD"/>
            </a:solidFill>
            <a:ln cap="flat" cmpd="sng" w="19050">
              <a:solidFill>
                <a:schemeClr val="accent1"/>
              </a:solidFill>
              <a:prstDash val="solid"/>
              <a:round/>
              <a:headEnd len="sm" w="sm" type="none"/>
              <a:tailEnd len="sm" w="sm" type="none"/>
            </a:ln>
          </p:spPr>
        </p:cxnSp>
        <p:cxnSp>
          <p:nvCxnSpPr>
            <p:cNvPr id="132" name="Google Shape;132;p24"/>
            <p:cNvCxnSpPr/>
            <p:nvPr/>
          </p:nvCxnSpPr>
          <p:spPr>
            <a:xfrm>
              <a:off x="464759" y="-345281"/>
              <a:ext cx="0" cy="5721975"/>
            </a:xfrm>
            <a:prstGeom prst="straightConnector1">
              <a:avLst/>
            </a:prstGeom>
            <a:solidFill>
              <a:srgbClr val="4F81BD"/>
            </a:solidFill>
            <a:ln cap="flat" cmpd="sng" w="19050">
              <a:solidFill>
                <a:schemeClr val="accent1"/>
              </a:solidFill>
              <a:prstDash val="solid"/>
              <a:round/>
              <a:headEnd len="sm" w="sm" type="none"/>
              <a:tailEnd len="sm" w="sm" type="none"/>
            </a:ln>
          </p:spPr>
        </p:cxnSp>
        <p:cxnSp>
          <p:nvCxnSpPr>
            <p:cNvPr id="133" name="Google Shape;133;p24"/>
            <p:cNvCxnSpPr/>
            <p:nvPr/>
          </p:nvCxnSpPr>
          <p:spPr>
            <a:xfrm>
              <a:off x="4581440" y="-345281"/>
              <a:ext cx="0" cy="5721975"/>
            </a:xfrm>
            <a:prstGeom prst="straightConnector1">
              <a:avLst/>
            </a:prstGeom>
            <a:solidFill>
              <a:srgbClr val="4F81BD"/>
            </a:solidFill>
            <a:ln cap="flat" cmpd="sng" w="19050">
              <a:solidFill>
                <a:schemeClr val="accent1"/>
              </a:solidFill>
              <a:prstDash val="solid"/>
              <a:round/>
              <a:headEnd len="sm" w="sm" type="none"/>
              <a:tailEnd len="sm" w="sm" type="none"/>
            </a:ln>
          </p:spPr>
        </p:cxnSp>
        <p:cxnSp>
          <p:nvCxnSpPr>
            <p:cNvPr id="134" name="Google Shape;134;p24"/>
            <p:cNvCxnSpPr/>
            <p:nvPr/>
          </p:nvCxnSpPr>
          <p:spPr>
            <a:xfrm>
              <a:off x="8691676" y="-345281"/>
              <a:ext cx="0" cy="5721975"/>
            </a:xfrm>
            <a:prstGeom prst="straightConnector1">
              <a:avLst/>
            </a:prstGeom>
            <a:solidFill>
              <a:srgbClr val="4F81BD"/>
            </a:solidFill>
            <a:ln cap="flat" cmpd="sng" w="19050">
              <a:solidFill>
                <a:schemeClr val="accent1"/>
              </a:solidFill>
              <a:prstDash val="solid"/>
              <a:round/>
              <a:headEnd len="sm" w="sm" type="none"/>
              <a:tailEnd len="sm" w="sm" type="none"/>
            </a:ln>
          </p:spPr>
        </p:cxnSp>
        <p:cxnSp>
          <p:nvCxnSpPr>
            <p:cNvPr id="135" name="Google Shape;135;p24"/>
            <p:cNvCxnSpPr/>
            <p:nvPr/>
          </p:nvCxnSpPr>
          <p:spPr>
            <a:xfrm>
              <a:off x="-110124" y="462222"/>
              <a:ext cx="9419131" cy="0"/>
            </a:xfrm>
            <a:prstGeom prst="straightConnector1">
              <a:avLst/>
            </a:prstGeom>
            <a:solidFill>
              <a:srgbClr val="4F81BD"/>
            </a:solidFill>
            <a:ln cap="flat" cmpd="sng" w="19050">
              <a:solidFill>
                <a:schemeClr val="accent1"/>
              </a:solidFill>
              <a:prstDash val="solid"/>
              <a:round/>
              <a:headEnd len="sm" w="sm" type="none"/>
              <a:tailEnd len="sm" w="sm" type="none"/>
            </a:ln>
          </p:spPr>
        </p:cxnSp>
        <p:cxnSp>
          <p:nvCxnSpPr>
            <p:cNvPr id="136" name="Google Shape;136;p24"/>
            <p:cNvCxnSpPr/>
            <p:nvPr/>
          </p:nvCxnSpPr>
          <p:spPr>
            <a:xfrm>
              <a:off x="-110124" y="1442106"/>
              <a:ext cx="9419131" cy="0"/>
            </a:xfrm>
            <a:prstGeom prst="straightConnector1">
              <a:avLst/>
            </a:prstGeom>
            <a:solidFill>
              <a:srgbClr val="4F81BD"/>
            </a:solidFill>
            <a:ln cap="flat" cmpd="sng" w="19050">
              <a:solidFill>
                <a:schemeClr val="accent3"/>
              </a:solidFill>
              <a:prstDash val="solid"/>
              <a:round/>
              <a:headEnd len="sm" w="sm" type="none"/>
              <a:tailEnd len="sm" w="sm" type="none"/>
            </a:ln>
          </p:spPr>
        </p:cxnSp>
        <p:cxnSp>
          <p:nvCxnSpPr>
            <p:cNvPr id="137" name="Google Shape;137;p24"/>
            <p:cNvCxnSpPr/>
            <p:nvPr/>
          </p:nvCxnSpPr>
          <p:spPr>
            <a:xfrm>
              <a:off x="-110124" y="1684139"/>
              <a:ext cx="9419131" cy="0"/>
            </a:xfrm>
            <a:prstGeom prst="straightConnector1">
              <a:avLst/>
            </a:prstGeom>
            <a:solidFill>
              <a:srgbClr val="4F81BD"/>
            </a:solidFill>
            <a:ln cap="flat" cmpd="sng" w="19050">
              <a:solidFill>
                <a:schemeClr val="accent3"/>
              </a:solidFill>
              <a:prstDash val="solid"/>
              <a:round/>
              <a:headEnd len="sm" w="sm" type="none"/>
              <a:tailEnd len="sm" w="sm" type="none"/>
            </a:ln>
          </p:spPr>
        </p:cxnSp>
        <p:cxnSp>
          <p:nvCxnSpPr>
            <p:cNvPr id="138" name="Google Shape;138;p24"/>
            <p:cNvCxnSpPr/>
            <p:nvPr/>
          </p:nvCxnSpPr>
          <p:spPr>
            <a:xfrm>
              <a:off x="137051" y="-345281"/>
              <a:ext cx="0" cy="5721975"/>
            </a:xfrm>
            <a:prstGeom prst="straightConnector1">
              <a:avLst/>
            </a:prstGeom>
            <a:solidFill>
              <a:srgbClr val="4F81BD"/>
            </a:solidFill>
            <a:ln cap="flat" cmpd="sng" w="19050">
              <a:solidFill>
                <a:schemeClr val="accent1"/>
              </a:solidFill>
              <a:prstDash val="solid"/>
              <a:round/>
              <a:headEnd len="sm" w="sm" type="none"/>
              <a:tailEnd len="sm" w="sm" type="none"/>
            </a:ln>
          </p:spPr>
        </p:cxnSp>
        <p:cxnSp>
          <p:nvCxnSpPr>
            <p:cNvPr id="139" name="Google Shape;139;p24"/>
            <p:cNvCxnSpPr/>
            <p:nvPr/>
          </p:nvCxnSpPr>
          <p:spPr>
            <a:xfrm>
              <a:off x="9010380" y="-345281"/>
              <a:ext cx="0" cy="5721975"/>
            </a:xfrm>
            <a:prstGeom prst="straightConnector1">
              <a:avLst/>
            </a:prstGeom>
            <a:solidFill>
              <a:srgbClr val="4F81BD"/>
            </a:solidFill>
            <a:ln cap="flat" cmpd="sng" w="19050">
              <a:solidFill>
                <a:schemeClr val="accent1"/>
              </a:solidFill>
              <a:prstDash val="solid"/>
              <a:round/>
              <a:headEnd len="sm" w="sm" type="none"/>
              <a:tailEnd len="sm" w="sm" type="none"/>
            </a:ln>
          </p:spPr>
        </p:cxnSp>
        <p:cxnSp>
          <p:nvCxnSpPr>
            <p:cNvPr id="140" name="Google Shape;140;p24"/>
            <p:cNvCxnSpPr/>
            <p:nvPr/>
          </p:nvCxnSpPr>
          <p:spPr>
            <a:xfrm>
              <a:off x="-110124" y="147827"/>
              <a:ext cx="9419131" cy="0"/>
            </a:xfrm>
            <a:prstGeom prst="straightConnector1">
              <a:avLst/>
            </a:prstGeom>
            <a:solidFill>
              <a:srgbClr val="4F81BD"/>
            </a:solidFill>
            <a:ln cap="flat" cmpd="sng" w="19050">
              <a:solidFill>
                <a:schemeClr val="accent1"/>
              </a:solidFill>
              <a:prstDash val="solid"/>
              <a:round/>
              <a:headEnd len="sm" w="sm" type="none"/>
              <a:tailEnd len="sm" w="sm" type="none"/>
            </a:ln>
          </p:spPr>
        </p:cxnSp>
        <p:cxnSp>
          <p:nvCxnSpPr>
            <p:cNvPr id="141" name="Google Shape;141;p24"/>
            <p:cNvCxnSpPr/>
            <p:nvPr/>
          </p:nvCxnSpPr>
          <p:spPr>
            <a:xfrm>
              <a:off x="-110124" y="5005576"/>
              <a:ext cx="9419131" cy="0"/>
            </a:xfrm>
            <a:prstGeom prst="straightConnector1">
              <a:avLst/>
            </a:prstGeom>
            <a:solidFill>
              <a:srgbClr val="4F81BD"/>
            </a:solidFill>
            <a:ln cap="flat" cmpd="sng" w="19050">
              <a:solidFill>
                <a:schemeClr val="accent1"/>
              </a:solidFill>
              <a:prstDash val="solid"/>
              <a:round/>
              <a:headEnd len="sm" w="sm" type="none"/>
              <a:tailEnd len="sm" w="sm" type="none"/>
            </a:ln>
          </p:spPr>
        </p:cxnSp>
        <p:cxnSp>
          <p:nvCxnSpPr>
            <p:cNvPr id="142" name="Google Shape;142;p24"/>
            <p:cNvCxnSpPr/>
            <p:nvPr/>
          </p:nvCxnSpPr>
          <p:spPr>
            <a:xfrm>
              <a:off x="-48475" y="727169"/>
              <a:ext cx="9180300" cy="0"/>
            </a:xfrm>
            <a:prstGeom prst="straightConnector1">
              <a:avLst/>
            </a:prstGeom>
            <a:noFill/>
            <a:ln cap="flat" cmpd="sng" w="19050">
              <a:solidFill>
                <a:schemeClr val="accent3"/>
              </a:solidFill>
              <a:prstDash val="solid"/>
              <a:round/>
              <a:headEnd len="sm" w="sm" type="none"/>
              <a:tailEnd len="sm" w="sm" type="none"/>
            </a:ln>
          </p:spPr>
        </p:cxnSp>
        <p:cxnSp>
          <p:nvCxnSpPr>
            <p:cNvPr id="143" name="Google Shape;143;p24"/>
            <p:cNvCxnSpPr/>
            <p:nvPr/>
          </p:nvCxnSpPr>
          <p:spPr>
            <a:xfrm>
              <a:off x="-18150" y="1054669"/>
              <a:ext cx="9180300" cy="0"/>
            </a:xfrm>
            <a:prstGeom prst="straightConnector1">
              <a:avLst/>
            </a:prstGeom>
            <a:noFill/>
            <a:ln cap="flat" cmpd="sng" w="19050">
              <a:solidFill>
                <a:schemeClr val="accent3"/>
              </a:solidFill>
              <a:prstDash val="solid"/>
              <a:round/>
              <a:headEnd len="sm" w="sm" type="none"/>
              <a:tailEnd len="sm" w="sm" type="none"/>
            </a:ln>
          </p:spPr>
        </p:cxnSp>
      </p:grpSp>
      <p:sp>
        <p:nvSpPr>
          <p:cNvPr id="144" name="Google Shape;144;p24"/>
          <p:cNvSpPr txBox="1"/>
          <p:nvPr>
            <p:ph idx="12" type="sldNum"/>
          </p:nvPr>
        </p:nvSpPr>
        <p:spPr>
          <a:xfrm>
            <a:off x="8536498" y="4846729"/>
            <a:ext cx="280200" cy="135600"/>
          </a:xfrm>
          <a:prstGeom prst="rect">
            <a:avLst/>
          </a:prstGeom>
          <a:noFill/>
          <a:ln>
            <a:noFill/>
          </a:ln>
        </p:spPr>
        <p:txBody>
          <a:bodyPr anchorCtr="0" anchor="ctr" bIns="40800" lIns="81625" spcFirstLastPara="1" rIns="81625" wrap="square" tIns="4080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e" showMasterSp="0" type="tx">
  <p:cSld name="TITLE_AND_BODY">
    <p:spTree>
      <p:nvGrpSpPr>
        <p:cNvPr id="145" name="Shape 145"/>
        <p:cNvGrpSpPr/>
        <p:nvPr/>
      </p:nvGrpSpPr>
      <p:grpSpPr>
        <a:xfrm>
          <a:off x="0" y="0"/>
          <a:ext cx="0" cy="0"/>
          <a:chOff x="0" y="0"/>
          <a:chExt cx="0" cy="0"/>
        </a:xfrm>
      </p:grpSpPr>
      <p:grpSp>
        <p:nvGrpSpPr>
          <p:cNvPr id="146" name="Google Shape;146;p25"/>
          <p:cNvGrpSpPr/>
          <p:nvPr/>
        </p:nvGrpSpPr>
        <p:grpSpPr>
          <a:xfrm>
            <a:off x="3660832" y="1663825"/>
            <a:ext cx="1826297" cy="1826297"/>
            <a:chOff x="0" y="0"/>
            <a:chExt cx="3246750" cy="3246750"/>
          </a:xfrm>
        </p:grpSpPr>
        <p:sp>
          <p:nvSpPr>
            <p:cNvPr id="147" name="Google Shape;147;p25"/>
            <p:cNvSpPr/>
            <p:nvPr/>
          </p:nvSpPr>
          <p:spPr>
            <a:xfrm>
              <a:off x="0" y="0"/>
              <a:ext cx="3246750" cy="3246750"/>
            </a:xfrm>
            <a:custGeom>
              <a:rect b="b" l="l" r="r" t="t"/>
              <a:pathLst>
                <a:path extrusionOk="0" h="21600" w="2160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a:noFill/>
            </a:ln>
          </p:spPr>
          <p:txBody>
            <a:bodyPr anchorCtr="0" anchor="ctr" bIns="21425" lIns="21425" spcFirstLastPara="1" rIns="21425" wrap="square" tIns="2142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4C4C4C"/>
                </a:solidFill>
                <a:latin typeface="Helvetica Neue"/>
                <a:ea typeface="Helvetica Neue"/>
                <a:cs typeface="Helvetica Neue"/>
                <a:sym typeface="Helvetica Neue"/>
              </a:endParaRPr>
            </a:p>
          </p:txBody>
        </p:sp>
        <p:sp>
          <p:nvSpPr>
            <p:cNvPr id="148" name="Google Shape;148;p25"/>
            <p:cNvSpPr/>
            <p:nvPr/>
          </p:nvSpPr>
          <p:spPr>
            <a:xfrm>
              <a:off x="158522" y="158522"/>
              <a:ext cx="2941974" cy="2941974"/>
            </a:xfrm>
            <a:custGeom>
              <a:rect b="b" l="l" r="r" t="t"/>
              <a:pathLst>
                <a:path extrusionOk="0" h="21600" w="21600">
                  <a:moveTo>
                    <a:pt x="10800" y="0"/>
                  </a:moveTo>
                  <a:cubicBezTo>
                    <a:pt x="4835" y="0"/>
                    <a:pt x="0" y="4835"/>
                    <a:pt x="0" y="10800"/>
                  </a:cubicBezTo>
                  <a:cubicBezTo>
                    <a:pt x="0" y="15375"/>
                    <a:pt x="2847" y="19283"/>
                    <a:pt x="6864" y="20857"/>
                  </a:cubicBezTo>
                  <a:cubicBezTo>
                    <a:pt x="6770" y="20002"/>
                    <a:pt x="6684" y="18692"/>
                    <a:pt x="6902" y="17759"/>
                  </a:cubicBezTo>
                  <a:cubicBezTo>
                    <a:pt x="7098" y="16916"/>
                    <a:pt x="8168" y="12391"/>
                    <a:pt x="8168" y="12391"/>
                  </a:cubicBezTo>
                  <a:cubicBezTo>
                    <a:pt x="8168" y="12391"/>
                    <a:pt x="7845" y="11744"/>
                    <a:pt x="7845" y="10787"/>
                  </a:cubicBezTo>
                  <a:cubicBezTo>
                    <a:pt x="7845" y="9285"/>
                    <a:pt x="8715" y="8164"/>
                    <a:pt x="9799" y="8164"/>
                  </a:cubicBezTo>
                  <a:cubicBezTo>
                    <a:pt x="10721" y="8164"/>
                    <a:pt x="11166" y="8856"/>
                    <a:pt x="11166" y="9686"/>
                  </a:cubicBezTo>
                  <a:cubicBezTo>
                    <a:pt x="11166" y="10612"/>
                    <a:pt x="10576" y="11998"/>
                    <a:pt x="10271" y="13281"/>
                  </a:cubicBezTo>
                  <a:cubicBezTo>
                    <a:pt x="10017" y="14356"/>
                    <a:pt x="10810" y="15233"/>
                    <a:pt x="11871" y="15233"/>
                  </a:cubicBezTo>
                  <a:cubicBezTo>
                    <a:pt x="13790" y="15233"/>
                    <a:pt x="15266" y="13209"/>
                    <a:pt x="15266" y="10287"/>
                  </a:cubicBezTo>
                  <a:cubicBezTo>
                    <a:pt x="15266" y="7702"/>
                    <a:pt x="13407" y="5894"/>
                    <a:pt x="10754" y="5894"/>
                  </a:cubicBezTo>
                  <a:cubicBezTo>
                    <a:pt x="7681" y="5894"/>
                    <a:pt x="5878" y="8199"/>
                    <a:pt x="5878" y="10581"/>
                  </a:cubicBezTo>
                  <a:cubicBezTo>
                    <a:pt x="5878" y="11509"/>
                    <a:pt x="6235" y="12504"/>
                    <a:pt x="6681" y="13045"/>
                  </a:cubicBezTo>
                  <a:cubicBezTo>
                    <a:pt x="6770" y="13152"/>
                    <a:pt x="6783" y="13246"/>
                    <a:pt x="6756" y="13355"/>
                  </a:cubicBezTo>
                  <a:cubicBezTo>
                    <a:pt x="6674" y="13696"/>
                    <a:pt x="6492" y="14430"/>
                    <a:pt x="6456" y="14580"/>
                  </a:cubicBezTo>
                  <a:cubicBezTo>
                    <a:pt x="6409" y="14777"/>
                    <a:pt x="6300" y="14819"/>
                    <a:pt x="6095" y="14724"/>
                  </a:cubicBezTo>
                  <a:cubicBezTo>
                    <a:pt x="4746" y="14096"/>
                    <a:pt x="3903" y="12124"/>
                    <a:pt x="3903" y="10540"/>
                  </a:cubicBezTo>
                  <a:cubicBezTo>
                    <a:pt x="3903" y="7133"/>
                    <a:pt x="6378" y="4005"/>
                    <a:pt x="11039" y="4005"/>
                  </a:cubicBezTo>
                  <a:cubicBezTo>
                    <a:pt x="14785" y="4005"/>
                    <a:pt x="17697" y="6674"/>
                    <a:pt x="17697" y="10242"/>
                  </a:cubicBezTo>
                  <a:cubicBezTo>
                    <a:pt x="17697" y="13964"/>
                    <a:pt x="15350" y="16960"/>
                    <a:pt x="12093" y="16960"/>
                  </a:cubicBezTo>
                  <a:cubicBezTo>
                    <a:pt x="10998" y="16960"/>
                    <a:pt x="9970" y="16391"/>
                    <a:pt x="9617" y="15720"/>
                  </a:cubicBezTo>
                  <a:cubicBezTo>
                    <a:pt x="9617" y="15720"/>
                    <a:pt x="9076" y="17782"/>
                    <a:pt x="8945" y="18287"/>
                  </a:cubicBezTo>
                  <a:cubicBezTo>
                    <a:pt x="8701" y="19225"/>
                    <a:pt x="8043" y="20401"/>
                    <a:pt x="7602" y="21118"/>
                  </a:cubicBezTo>
                  <a:cubicBezTo>
                    <a:pt x="8613" y="21431"/>
                    <a:pt x="9687" y="21600"/>
                    <a:pt x="10800" y="21600"/>
                  </a:cubicBezTo>
                  <a:cubicBezTo>
                    <a:pt x="16765" y="21600"/>
                    <a:pt x="21600" y="16765"/>
                    <a:pt x="21600" y="10800"/>
                  </a:cubicBezTo>
                  <a:cubicBezTo>
                    <a:pt x="21600" y="4835"/>
                    <a:pt x="16765" y="0"/>
                    <a:pt x="10800" y="0"/>
                  </a:cubicBezTo>
                  <a:close/>
                </a:path>
              </a:pathLst>
            </a:custGeom>
            <a:solidFill>
              <a:srgbClr val="BD081C"/>
            </a:solidFill>
            <a:ln>
              <a:noFill/>
            </a:ln>
          </p:spPr>
          <p:txBody>
            <a:bodyPr anchorCtr="0" anchor="ctr" bIns="21425" lIns="21425" spcFirstLastPara="1" rIns="21425" wrap="square" tIns="2142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4C4C4C"/>
                </a:solidFill>
                <a:latin typeface="Helvetica Neue"/>
                <a:ea typeface="Helvetica Neue"/>
                <a:cs typeface="Helvetica Neue"/>
                <a:sym typeface="Helvetica Neue"/>
              </a:endParaRPr>
            </a:p>
          </p:txBody>
        </p:sp>
      </p:grpSp>
      <p:sp>
        <p:nvSpPr>
          <p:cNvPr id="149" name="Google Shape;149;p25"/>
          <p:cNvSpPr/>
          <p:nvPr/>
        </p:nvSpPr>
        <p:spPr>
          <a:xfrm>
            <a:off x="3571829" y="4860125"/>
            <a:ext cx="2624400" cy="142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A8A49D"/>
                </a:solidFill>
                <a:latin typeface="Helvetica Neue"/>
                <a:ea typeface="Helvetica Neue"/>
                <a:cs typeface="Helvetica Neue"/>
                <a:sym typeface="Helvetica Neue"/>
              </a:rPr>
              <a:t>© Copyright, All Rights Reserved Pinterest Inc. 2015 </a:t>
            </a:r>
            <a:endParaRPr b="0" i="0" sz="800" u="none" cap="none" strike="noStrike">
              <a:solidFill>
                <a:srgbClr val="000000"/>
              </a:solidFill>
              <a:latin typeface="Arial"/>
              <a:ea typeface="Arial"/>
              <a:cs typeface="Arial"/>
              <a:sym typeface="Arial"/>
            </a:endParaRPr>
          </a:p>
        </p:txBody>
      </p:sp>
      <p:sp>
        <p:nvSpPr>
          <p:cNvPr id="150" name="Google Shape;150;p25"/>
          <p:cNvSpPr txBox="1"/>
          <p:nvPr>
            <p:ph idx="12" type="sldNum"/>
          </p:nvPr>
        </p:nvSpPr>
        <p:spPr>
          <a:xfrm>
            <a:off x="8585559" y="4867275"/>
            <a:ext cx="140700" cy="142800"/>
          </a:xfrm>
          <a:prstGeom prst="rect">
            <a:avLst/>
          </a:prstGeom>
          <a:noFill/>
          <a:ln>
            <a:noFill/>
          </a:ln>
        </p:spPr>
        <p:txBody>
          <a:bodyPr anchorCtr="0" anchor="t" bIns="0" lIns="0" spcFirstLastPara="1" rIns="0" wrap="square" tIns="0">
            <a:noAutofit/>
          </a:bodyPr>
          <a:lstStyle>
            <a:lvl1pPr indent="0" lvl="0" marL="0" marR="0" rtl="0" algn="ctr">
              <a:lnSpc>
                <a:spcPct val="100000"/>
              </a:lnSpc>
              <a:spcBef>
                <a:spcPts val="0"/>
              </a:spcBef>
              <a:spcAft>
                <a:spcPts val="0"/>
              </a:spcAft>
              <a:buClr>
                <a:srgbClr val="000000"/>
              </a:buClr>
              <a:buSzPts val="700"/>
              <a:buFont typeface="Arial"/>
              <a:buNone/>
              <a:defRPr b="0" i="0" sz="700" u="none" cap="none" strike="noStrike">
                <a:solidFill>
                  <a:srgbClr val="B8AE9D"/>
                </a:solidFill>
                <a:latin typeface="Georgia"/>
                <a:ea typeface="Georgia"/>
                <a:cs typeface="Georgia"/>
                <a:sym typeface="Georgia"/>
              </a:defRPr>
            </a:lvl1pPr>
            <a:lvl2pPr indent="0" lvl="1" marL="0" marR="0" rtl="0" algn="ctr">
              <a:lnSpc>
                <a:spcPct val="100000"/>
              </a:lnSpc>
              <a:spcBef>
                <a:spcPts val="0"/>
              </a:spcBef>
              <a:spcAft>
                <a:spcPts val="0"/>
              </a:spcAft>
              <a:buClr>
                <a:srgbClr val="000000"/>
              </a:buClr>
              <a:buSzPts val="700"/>
              <a:buFont typeface="Arial"/>
              <a:buNone/>
              <a:defRPr b="0" i="0" sz="700" u="none" cap="none" strike="noStrike">
                <a:solidFill>
                  <a:srgbClr val="B8AE9D"/>
                </a:solidFill>
                <a:latin typeface="Georgia"/>
                <a:ea typeface="Georgia"/>
                <a:cs typeface="Georgia"/>
                <a:sym typeface="Georgia"/>
              </a:defRPr>
            </a:lvl2pPr>
            <a:lvl3pPr indent="0" lvl="2" marL="0" marR="0" rtl="0" algn="ctr">
              <a:lnSpc>
                <a:spcPct val="100000"/>
              </a:lnSpc>
              <a:spcBef>
                <a:spcPts val="0"/>
              </a:spcBef>
              <a:spcAft>
                <a:spcPts val="0"/>
              </a:spcAft>
              <a:buClr>
                <a:srgbClr val="000000"/>
              </a:buClr>
              <a:buSzPts val="700"/>
              <a:buFont typeface="Arial"/>
              <a:buNone/>
              <a:defRPr b="0" i="0" sz="700" u="none" cap="none" strike="noStrike">
                <a:solidFill>
                  <a:srgbClr val="B8AE9D"/>
                </a:solidFill>
                <a:latin typeface="Georgia"/>
                <a:ea typeface="Georgia"/>
                <a:cs typeface="Georgia"/>
                <a:sym typeface="Georgia"/>
              </a:defRPr>
            </a:lvl3pPr>
            <a:lvl4pPr indent="0" lvl="3" marL="0" marR="0" rtl="0" algn="ctr">
              <a:lnSpc>
                <a:spcPct val="100000"/>
              </a:lnSpc>
              <a:spcBef>
                <a:spcPts val="0"/>
              </a:spcBef>
              <a:spcAft>
                <a:spcPts val="0"/>
              </a:spcAft>
              <a:buClr>
                <a:srgbClr val="000000"/>
              </a:buClr>
              <a:buSzPts val="700"/>
              <a:buFont typeface="Arial"/>
              <a:buNone/>
              <a:defRPr b="0" i="0" sz="700" u="none" cap="none" strike="noStrike">
                <a:solidFill>
                  <a:srgbClr val="B8AE9D"/>
                </a:solidFill>
                <a:latin typeface="Georgia"/>
                <a:ea typeface="Georgia"/>
                <a:cs typeface="Georgia"/>
                <a:sym typeface="Georgia"/>
              </a:defRPr>
            </a:lvl4pPr>
            <a:lvl5pPr indent="0" lvl="4" marL="0" marR="0" rtl="0" algn="ctr">
              <a:lnSpc>
                <a:spcPct val="100000"/>
              </a:lnSpc>
              <a:spcBef>
                <a:spcPts val="0"/>
              </a:spcBef>
              <a:spcAft>
                <a:spcPts val="0"/>
              </a:spcAft>
              <a:buClr>
                <a:srgbClr val="000000"/>
              </a:buClr>
              <a:buSzPts val="700"/>
              <a:buFont typeface="Arial"/>
              <a:buNone/>
              <a:defRPr b="0" i="0" sz="700" u="none" cap="none" strike="noStrike">
                <a:solidFill>
                  <a:srgbClr val="B8AE9D"/>
                </a:solidFill>
                <a:latin typeface="Georgia"/>
                <a:ea typeface="Georgia"/>
                <a:cs typeface="Georgia"/>
                <a:sym typeface="Georgia"/>
              </a:defRPr>
            </a:lvl5pPr>
            <a:lvl6pPr indent="0" lvl="5" marL="0" marR="0" rtl="0" algn="ctr">
              <a:lnSpc>
                <a:spcPct val="100000"/>
              </a:lnSpc>
              <a:spcBef>
                <a:spcPts val="0"/>
              </a:spcBef>
              <a:spcAft>
                <a:spcPts val="0"/>
              </a:spcAft>
              <a:buClr>
                <a:srgbClr val="000000"/>
              </a:buClr>
              <a:buSzPts val="700"/>
              <a:buFont typeface="Arial"/>
              <a:buNone/>
              <a:defRPr b="0" i="0" sz="700" u="none" cap="none" strike="noStrike">
                <a:solidFill>
                  <a:srgbClr val="B8AE9D"/>
                </a:solidFill>
                <a:latin typeface="Georgia"/>
                <a:ea typeface="Georgia"/>
                <a:cs typeface="Georgia"/>
                <a:sym typeface="Georgia"/>
              </a:defRPr>
            </a:lvl6pPr>
            <a:lvl7pPr indent="0" lvl="6" marL="0" marR="0" rtl="0" algn="ctr">
              <a:lnSpc>
                <a:spcPct val="100000"/>
              </a:lnSpc>
              <a:spcBef>
                <a:spcPts val="0"/>
              </a:spcBef>
              <a:spcAft>
                <a:spcPts val="0"/>
              </a:spcAft>
              <a:buClr>
                <a:srgbClr val="000000"/>
              </a:buClr>
              <a:buSzPts val="700"/>
              <a:buFont typeface="Arial"/>
              <a:buNone/>
              <a:defRPr b="0" i="0" sz="700" u="none" cap="none" strike="noStrike">
                <a:solidFill>
                  <a:srgbClr val="B8AE9D"/>
                </a:solidFill>
                <a:latin typeface="Georgia"/>
                <a:ea typeface="Georgia"/>
                <a:cs typeface="Georgia"/>
                <a:sym typeface="Georgia"/>
              </a:defRPr>
            </a:lvl7pPr>
            <a:lvl8pPr indent="0" lvl="7" marL="0" marR="0" rtl="0" algn="ctr">
              <a:lnSpc>
                <a:spcPct val="100000"/>
              </a:lnSpc>
              <a:spcBef>
                <a:spcPts val="0"/>
              </a:spcBef>
              <a:spcAft>
                <a:spcPts val="0"/>
              </a:spcAft>
              <a:buClr>
                <a:srgbClr val="000000"/>
              </a:buClr>
              <a:buSzPts val="700"/>
              <a:buFont typeface="Arial"/>
              <a:buNone/>
              <a:defRPr b="0" i="0" sz="700" u="none" cap="none" strike="noStrike">
                <a:solidFill>
                  <a:srgbClr val="B8AE9D"/>
                </a:solidFill>
                <a:latin typeface="Georgia"/>
                <a:ea typeface="Georgia"/>
                <a:cs typeface="Georgia"/>
                <a:sym typeface="Georgia"/>
              </a:defRPr>
            </a:lvl8pPr>
            <a:lvl9pPr indent="0" lvl="8" marL="0" marR="0" rtl="0" algn="ctr">
              <a:lnSpc>
                <a:spcPct val="100000"/>
              </a:lnSpc>
              <a:spcBef>
                <a:spcPts val="0"/>
              </a:spcBef>
              <a:spcAft>
                <a:spcPts val="0"/>
              </a:spcAft>
              <a:buClr>
                <a:srgbClr val="000000"/>
              </a:buClr>
              <a:buSzPts val="700"/>
              <a:buFont typeface="Arial"/>
              <a:buNone/>
              <a:defRPr b="0" i="0" sz="700" u="none" cap="none" strike="noStrike">
                <a:solidFill>
                  <a:srgbClr val="B8AE9D"/>
                </a:solidFill>
                <a:latin typeface="Georgia"/>
                <a:ea typeface="Georgia"/>
                <a:cs typeface="Georgia"/>
                <a:sym typeface="Georgia"/>
              </a:defRPr>
            </a:lvl9pPr>
          </a:lstStyle>
          <a:p>
            <a:pPr indent="0" lvl="0" marL="0" rtl="0" algn="ctr">
              <a:spcBef>
                <a:spcPts val="0"/>
              </a:spcBef>
              <a:spcAft>
                <a:spcPts val="0"/>
              </a:spcAft>
              <a:buNone/>
            </a:pPr>
            <a:fld id="{00000000-1234-1234-1234-123412341234}" type="slidenum">
              <a:rPr lang="en"/>
              <a:t>‹#›</a:t>
            </a:fld>
            <a:endParaRPr/>
          </a:p>
        </p:txBody>
      </p:sp>
      <p:sp>
        <p:nvSpPr>
          <p:cNvPr id="151" name="Google Shape;151;p25"/>
          <p:cNvSpPr/>
          <p:nvPr/>
        </p:nvSpPr>
        <p:spPr>
          <a:xfrm>
            <a:off x="454776" y="4860125"/>
            <a:ext cx="1011000" cy="103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accent1"/>
                </a:solidFill>
                <a:latin typeface="Helvetica Neue"/>
                <a:ea typeface="Helvetica Neue"/>
                <a:cs typeface="Helvetica Neue"/>
                <a:sym typeface="Helvetica Neue"/>
              </a:rPr>
              <a:t>Confidential</a:t>
            </a:r>
            <a:endParaRPr b="0" i="0" sz="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
        <p:nvSpPr>
          <p:cNvPr id="16" name="Google Shape;16;p4"/>
          <p:cNvSpPr txBox="1"/>
          <p:nvPr>
            <p:ph idx="12" type="sldNum"/>
          </p:nvPr>
        </p:nvSpPr>
        <p:spPr>
          <a:xfrm>
            <a:off x="8536498" y="4846729"/>
            <a:ext cx="280082" cy="135535"/>
          </a:xfrm>
          <a:prstGeom prst="rect">
            <a:avLst/>
          </a:prstGeom>
          <a:noFill/>
          <a:ln>
            <a:noFill/>
          </a:ln>
        </p:spPr>
        <p:txBody>
          <a:bodyPr anchorCtr="0" anchor="ctr" bIns="40800" lIns="81625" spcFirstLastPara="1" rIns="81625" wrap="square" tIns="4080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17" name="Google Shape;17;p4"/>
          <p:cNvSpPr txBox="1"/>
          <p:nvPr>
            <p:ph type="title"/>
          </p:nvPr>
        </p:nvSpPr>
        <p:spPr>
          <a:xfrm>
            <a:off x="345450" y="338400"/>
            <a:ext cx="8453100" cy="509100"/>
          </a:xfrm>
          <a:prstGeom prst="rect">
            <a:avLst/>
          </a:prstGeom>
          <a:noFill/>
          <a:ln>
            <a:noFill/>
          </a:ln>
        </p:spPr>
        <p:txBody>
          <a:bodyPr anchorCtr="0" anchor="ctr" bIns="51425" lIns="51425" spcFirstLastPara="1" rIns="51425" wrap="square" tIns="51425">
            <a:noAutofit/>
          </a:bodyPr>
          <a:lstStyle>
            <a:lvl1pPr lvl="0" marR="0" rtl="0" algn="ctr">
              <a:lnSpc>
                <a:spcPct val="80000"/>
              </a:lnSpc>
              <a:spcBef>
                <a:spcPts val="0"/>
              </a:spcBef>
              <a:spcAft>
                <a:spcPts val="0"/>
              </a:spcAft>
              <a:buClr>
                <a:srgbClr val="000000"/>
              </a:buClr>
              <a:buSzPts val="2800"/>
              <a:buFont typeface="Arial"/>
              <a:buNone/>
              <a:defRPr b="1" i="0" sz="2800" u="none" cap="none" strike="noStrike">
                <a:solidFill>
                  <a:schemeClr val="dk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9pPr>
          </a:lstStyle>
          <a:p/>
        </p:txBody>
      </p:sp>
      <p:sp>
        <p:nvSpPr>
          <p:cNvPr id="18" name="Google Shape;18;p4"/>
          <p:cNvSpPr txBox="1"/>
          <p:nvPr>
            <p:ph idx="1" type="subTitle"/>
          </p:nvPr>
        </p:nvSpPr>
        <p:spPr>
          <a:xfrm>
            <a:off x="345450" y="824100"/>
            <a:ext cx="8453100" cy="288000"/>
          </a:xfrm>
          <a:prstGeom prst="rect">
            <a:avLst/>
          </a:prstGeom>
          <a:noFill/>
          <a:ln>
            <a:noFill/>
          </a:ln>
        </p:spPr>
        <p:txBody>
          <a:bodyPr anchorCtr="0" anchor="ctr" bIns="91425" lIns="91425" spcFirstLastPara="1" rIns="91425" wrap="square" tIns="91425">
            <a:noAutofit/>
          </a:bodyPr>
          <a:lstStyle>
            <a:lvl1pPr lvl="0" marR="0" rtl="0" algn="ctr">
              <a:lnSpc>
                <a:spcPct val="90000"/>
              </a:lnSpc>
              <a:spcBef>
                <a:spcPts val="0"/>
              </a:spcBef>
              <a:spcAft>
                <a:spcPts val="0"/>
              </a:spcAft>
              <a:buClr>
                <a:srgbClr val="4C4C4C"/>
              </a:buClr>
              <a:buSzPts val="800"/>
              <a:buFont typeface="Arial"/>
              <a:buNone/>
              <a:defRPr b="1" i="1" sz="1700" u="none" cap="none" strike="noStrike">
                <a:solidFill>
                  <a:srgbClr val="98938A"/>
                </a:solidFill>
                <a:latin typeface="Georgia"/>
                <a:ea typeface="Georgia"/>
                <a:cs typeface="Georgia"/>
                <a:sym typeface="Georgia"/>
              </a:defRPr>
            </a:lvl1pPr>
            <a:lvl2pPr lvl="1" marR="0" rtl="0" algn="l">
              <a:lnSpc>
                <a:spcPct val="90000"/>
              </a:lnSpc>
              <a:spcBef>
                <a:spcPts val="0"/>
              </a:spcBef>
              <a:spcAft>
                <a:spcPts val="0"/>
              </a:spcAft>
              <a:buClr>
                <a:srgbClr val="4C4C4C"/>
              </a:buClr>
              <a:buSzPts val="800"/>
              <a:buFont typeface="Arial"/>
              <a:buNone/>
              <a:defRPr b="0" i="0" sz="1400" u="none" cap="none" strike="noStrike">
                <a:solidFill>
                  <a:srgbClr val="4C4C4C"/>
                </a:solidFill>
                <a:latin typeface="Helvetica Neue"/>
                <a:ea typeface="Helvetica Neue"/>
                <a:cs typeface="Helvetica Neue"/>
                <a:sym typeface="Helvetica Neue"/>
              </a:defRPr>
            </a:lvl2pPr>
            <a:lvl3pPr lvl="2" marR="0" rtl="0" algn="l">
              <a:lnSpc>
                <a:spcPct val="90000"/>
              </a:lnSpc>
              <a:spcBef>
                <a:spcPts val="0"/>
              </a:spcBef>
              <a:spcAft>
                <a:spcPts val="0"/>
              </a:spcAft>
              <a:buClr>
                <a:srgbClr val="4C4C4C"/>
              </a:buClr>
              <a:buSzPts val="800"/>
              <a:buFont typeface="Noto Sans Symbols"/>
              <a:buNone/>
              <a:defRPr b="0" i="0" sz="1400" u="none" cap="none" strike="noStrike">
                <a:solidFill>
                  <a:srgbClr val="4C4C4C"/>
                </a:solidFill>
                <a:latin typeface="Helvetica Neue"/>
                <a:ea typeface="Helvetica Neue"/>
                <a:cs typeface="Helvetica Neue"/>
                <a:sym typeface="Helvetica Neue"/>
              </a:defRPr>
            </a:lvl3pPr>
            <a:lvl4pPr lvl="3" marR="0" rtl="0" algn="l">
              <a:lnSpc>
                <a:spcPct val="90000"/>
              </a:lnSpc>
              <a:spcBef>
                <a:spcPts val="0"/>
              </a:spcBef>
              <a:spcAft>
                <a:spcPts val="0"/>
              </a:spcAft>
              <a:buClr>
                <a:srgbClr val="4C4C4C"/>
              </a:buClr>
              <a:buSzPts val="800"/>
              <a:buFont typeface="Arial"/>
              <a:buNone/>
              <a:defRPr b="0" i="0" sz="1400" u="none" cap="none" strike="noStrike">
                <a:solidFill>
                  <a:srgbClr val="4C4C4C"/>
                </a:solidFill>
                <a:latin typeface="Helvetica Neue"/>
                <a:ea typeface="Helvetica Neue"/>
                <a:cs typeface="Helvetica Neue"/>
                <a:sym typeface="Helvetica Neue"/>
              </a:defRPr>
            </a:lvl4pPr>
            <a:lvl5pPr lvl="4" marR="0" rtl="0" algn="l">
              <a:lnSpc>
                <a:spcPct val="90000"/>
              </a:lnSpc>
              <a:spcBef>
                <a:spcPts val="0"/>
              </a:spcBef>
              <a:spcAft>
                <a:spcPts val="0"/>
              </a:spcAft>
              <a:buClr>
                <a:srgbClr val="4C4C4C"/>
              </a:buClr>
              <a:buSzPts val="800"/>
              <a:buFont typeface="Arial"/>
              <a:buNone/>
              <a:defRPr b="0" i="0" sz="1400" u="none" cap="none" strike="noStrike">
                <a:solidFill>
                  <a:srgbClr val="4C4C4C"/>
                </a:solidFill>
                <a:latin typeface="Helvetica Neue"/>
                <a:ea typeface="Helvetica Neue"/>
                <a:cs typeface="Helvetica Neue"/>
                <a:sym typeface="Helvetica Neue"/>
              </a:defRPr>
            </a:lvl5pPr>
            <a:lvl6pPr lvl="5" marR="0" rtl="0" algn="l">
              <a:lnSpc>
                <a:spcPct val="90000"/>
              </a:lnSpc>
              <a:spcBef>
                <a:spcPts val="0"/>
              </a:spcBef>
              <a:spcAft>
                <a:spcPts val="0"/>
              </a:spcAft>
              <a:buClr>
                <a:schemeClr val="dk1"/>
              </a:buClr>
              <a:buSzPts val="800"/>
              <a:buFont typeface="Arial"/>
              <a:buNone/>
              <a:defRPr b="0" i="0" sz="1400" u="none" cap="none" strike="noStrike">
                <a:solidFill>
                  <a:srgbClr val="4C4C4C"/>
                </a:solidFill>
                <a:latin typeface="Helvetica Neue"/>
                <a:ea typeface="Helvetica Neue"/>
                <a:cs typeface="Helvetica Neue"/>
                <a:sym typeface="Helvetica Neue"/>
              </a:defRPr>
            </a:lvl6pPr>
            <a:lvl7pPr lvl="6" marR="0" rtl="0" algn="l">
              <a:lnSpc>
                <a:spcPct val="90000"/>
              </a:lnSpc>
              <a:spcBef>
                <a:spcPts val="0"/>
              </a:spcBef>
              <a:spcAft>
                <a:spcPts val="0"/>
              </a:spcAft>
              <a:buClr>
                <a:schemeClr val="dk1"/>
              </a:buClr>
              <a:buSzPts val="800"/>
              <a:buFont typeface="Arial"/>
              <a:buNone/>
              <a:defRPr b="0" i="0" sz="1400" u="none" cap="none" strike="noStrike">
                <a:solidFill>
                  <a:srgbClr val="4C4C4C"/>
                </a:solidFill>
                <a:latin typeface="Helvetica Neue"/>
                <a:ea typeface="Helvetica Neue"/>
                <a:cs typeface="Helvetica Neue"/>
                <a:sym typeface="Helvetica Neue"/>
              </a:defRPr>
            </a:lvl7pPr>
            <a:lvl8pPr lvl="7" marR="0" rtl="0" algn="l">
              <a:lnSpc>
                <a:spcPct val="90000"/>
              </a:lnSpc>
              <a:spcBef>
                <a:spcPts val="0"/>
              </a:spcBef>
              <a:spcAft>
                <a:spcPts val="0"/>
              </a:spcAft>
              <a:buClr>
                <a:schemeClr val="dk1"/>
              </a:buClr>
              <a:buSzPts val="800"/>
              <a:buFont typeface="Arial"/>
              <a:buNone/>
              <a:defRPr b="0" i="0" sz="1400" u="none" cap="none" strike="noStrike">
                <a:solidFill>
                  <a:srgbClr val="4C4C4C"/>
                </a:solidFill>
                <a:latin typeface="Helvetica Neue"/>
                <a:ea typeface="Helvetica Neue"/>
                <a:cs typeface="Helvetica Neue"/>
                <a:sym typeface="Helvetica Neue"/>
              </a:defRPr>
            </a:lvl8pPr>
            <a:lvl9pPr lvl="8" marR="0" rtl="0" algn="l">
              <a:lnSpc>
                <a:spcPct val="90000"/>
              </a:lnSpc>
              <a:spcBef>
                <a:spcPts val="0"/>
              </a:spcBef>
              <a:spcAft>
                <a:spcPts val="0"/>
              </a:spcAft>
              <a:buClr>
                <a:schemeClr val="dk1"/>
              </a:buClr>
              <a:buSzPts val="800"/>
              <a:buFont typeface="Arial"/>
              <a:buNone/>
              <a:defRPr b="0" i="0" sz="1400" u="none" cap="none" strike="noStrike">
                <a:solidFill>
                  <a:srgbClr val="4C4C4C"/>
                </a:solidFill>
                <a:latin typeface="Helvetica Neue"/>
                <a:ea typeface="Helvetica Neue"/>
                <a:cs typeface="Helvetica Neue"/>
                <a:sym typeface="Helvetica Neu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ash Screen" showMasterSp="0">
  <p:cSld name="Splash Screen">
    <p:spTree>
      <p:nvGrpSpPr>
        <p:cNvPr id="19" name="Shape 19"/>
        <p:cNvGrpSpPr/>
        <p:nvPr/>
      </p:nvGrpSpPr>
      <p:grpSpPr>
        <a:xfrm>
          <a:off x="0" y="0"/>
          <a:ext cx="0" cy="0"/>
          <a:chOff x="0" y="0"/>
          <a:chExt cx="0" cy="0"/>
        </a:xfrm>
      </p:grpSpPr>
      <p:grpSp>
        <p:nvGrpSpPr>
          <p:cNvPr id="20" name="Google Shape;20;p5"/>
          <p:cNvGrpSpPr/>
          <p:nvPr/>
        </p:nvGrpSpPr>
        <p:grpSpPr>
          <a:xfrm>
            <a:off x="3660477" y="1663825"/>
            <a:ext cx="1826130" cy="1826297"/>
            <a:chOff x="0" y="0"/>
            <a:chExt cx="3246766" cy="3246750"/>
          </a:xfrm>
        </p:grpSpPr>
        <p:sp>
          <p:nvSpPr>
            <p:cNvPr id="21" name="Google Shape;21;p5"/>
            <p:cNvSpPr/>
            <p:nvPr/>
          </p:nvSpPr>
          <p:spPr>
            <a:xfrm>
              <a:off x="0" y="0"/>
              <a:ext cx="3246766" cy="3246750"/>
            </a:xfrm>
            <a:custGeom>
              <a:rect b="b" l="l" r="r" t="t"/>
              <a:pathLst>
                <a:path extrusionOk="0" h="21600" w="2160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a:noFill/>
            </a:ln>
          </p:spPr>
          <p:txBody>
            <a:bodyPr anchorCtr="0" anchor="ctr" bIns="21425" lIns="21425" spcFirstLastPara="1" rIns="21425" wrap="square" tIns="2142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22" name="Google Shape;22;p5"/>
            <p:cNvSpPr/>
            <p:nvPr/>
          </p:nvSpPr>
          <p:spPr>
            <a:xfrm>
              <a:off x="158522" y="158522"/>
              <a:ext cx="2941960" cy="2941961"/>
            </a:xfrm>
            <a:custGeom>
              <a:rect b="b" l="l" r="r" t="t"/>
              <a:pathLst>
                <a:path extrusionOk="0" h="21600" w="21600">
                  <a:moveTo>
                    <a:pt x="10800" y="0"/>
                  </a:moveTo>
                  <a:cubicBezTo>
                    <a:pt x="4835" y="0"/>
                    <a:pt x="0" y="4835"/>
                    <a:pt x="0" y="10800"/>
                  </a:cubicBezTo>
                  <a:cubicBezTo>
                    <a:pt x="0" y="15375"/>
                    <a:pt x="2847" y="19283"/>
                    <a:pt x="6864" y="20857"/>
                  </a:cubicBezTo>
                  <a:cubicBezTo>
                    <a:pt x="6770" y="20002"/>
                    <a:pt x="6684" y="18692"/>
                    <a:pt x="6902" y="17759"/>
                  </a:cubicBezTo>
                  <a:cubicBezTo>
                    <a:pt x="7098" y="16916"/>
                    <a:pt x="8168" y="12391"/>
                    <a:pt x="8168" y="12391"/>
                  </a:cubicBezTo>
                  <a:cubicBezTo>
                    <a:pt x="8168" y="12391"/>
                    <a:pt x="7845" y="11744"/>
                    <a:pt x="7845" y="10787"/>
                  </a:cubicBezTo>
                  <a:cubicBezTo>
                    <a:pt x="7845" y="9285"/>
                    <a:pt x="8715" y="8164"/>
                    <a:pt x="9799" y="8164"/>
                  </a:cubicBezTo>
                  <a:cubicBezTo>
                    <a:pt x="10721" y="8164"/>
                    <a:pt x="11166" y="8856"/>
                    <a:pt x="11166" y="9686"/>
                  </a:cubicBezTo>
                  <a:cubicBezTo>
                    <a:pt x="11166" y="10612"/>
                    <a:pt x="10576" y="11998"/>
                    <a:pt x="10271" y="13281"/>
                  </a:cubicBezTo>
                  <a:cubicBezTo>
                    <a:pt x="10017" y="14356"/>
                    <a:pt x="10810" y="15233"/>
                    <a:pt x="11871" y="15233"/>
                  </a:cubicBezTo>
                  <a:cubicBezTo>
                    <a:pt x="13790" y="15233"/>
                    <a:pt x="15266" y="13209"/>
                    <a:pt x="15266" y="10287"/>
                  </a:cubicBezTo>
                  <a:cubicBezTo>
                    <a:pt x="15266" y="7702"/>
                    <a:pt x="13407" y="5894"/>
                    <a:pt x="10754" y="5894"/>
                  </a:cubicBezTo>
                  <a:cubicBezTo>
                    <a:pt x="7681" y="5894"/>
                    <a:pt x="5878" y="8199"/>
                    <a:pt x="5878" y="10581"/>
                  </a:cubicBezTo>
                  <a:cubicBezTo>
                    <a:pt x="5878" y="11509"/>
                    <a:pt x="6235" y="12504"/>
                    <a:pt x="6681" y="13045"/>
                  </a:cubicBezTo>
                  <a:cubicBezTo>
                    <a:pt x="6770" y="13152"/>
                    <a:pt x="6783" y="13246"/>
                    <a:pt x="6756" y="13355"/>
                  </a:cubicBezTo>
                  <a:cubicBezTo>
                    <a:pt x="6674" y="13696"/>
                    <a:pt x="6492" y="14430"/>
                    <a:pt x="6456" y="14580"/>
                  </a:cubicBezTo>
                  <a:cubicBezTo>
                    <a:pt x="6409" y="14777"/>
                    <a:pt x="6300" y="14819"/>
                    <a:pt x="6095" y="14724"/>
                  </a:cubicBezTo>
                  <a:cubicBezTo>
                    <a:pt x="4746" y="14096"/>
                    <a:pt x="3903" y="12124"/>
                    <a:pt x="3903" y="10540"/>
                  </a:cubicBezTo>
                  <a:cubicBezTo>
                    <a:pt x="3903" y="7133"/>
                    <a:pt x="6378" y="4005"/>
                    <a:pt x="11039" y="4005"/>
                  </a:cubicBezTo>
                  <a:cubicBezTo>
                    <a:pt x="14785" y="4005"/>
                    <a:pt x="17697" y="6674"/>
                    <a:pt x="17697" y="10242"/>
                  </a:cubicBezTo>
                  <a:cubicBezTo>
                    <a:pt x="17697" y="13964"/>
                    <a:pt x="15350" y="16960"/>
                    <a:pt x="12093" y="16960"/>
                  </a:cubicBezTo>
                  <a:cubicBezTo>
                    <a:pt x="10998" y="16960"/>
                    <a:pt x="9970" y="16391"/>
                    <a:pt x="9617" y="15720"/>
                  </a:cubicBezTo>
                  <a:cubicBezTo>
                    <a:pt x="9617" y="15720"/>
                    <a:pt x="9076" y="17782"/>
                    <a:pt x="8945" y="18287"/>
                  </a:cubicBezTo>
                  <a:cubicBezTo>
                    <a:pt x="8701" y="19225"/>
                    <a:pt x="8043" y="20401"/>
                    <a:pt x="7602" y="21118"/>
                  </a:cubicBezTo>
                  <a:cubicBezTo>
                    <a:pt x="8613" y="21431"/>
                    <a:pt x="9687" y="21600"/>
                    <a:pt x="10800" y="21600"/>
                  </a:cubicBezTo>
                  <a:cubicBezTo>
                    <a:pt x="16765" y="21600"/>
                    <a:pt x="21600" y="16765"/>
                    <a:pt x="21600" y="10800"/>
                  </a:cubicBezTo>
                  <a:cubicBezTo>
                    <a:pt x="21600" y="4835"/>
                    <a:pt x="16765" y="0"/>
                    <a:pt x="10800" y="0"/>
                  </a:cubicBezTo>
                  <a:close/>
                </a:path>
              </a:pathLst>
            </a:custGeom>
            <a:solidFill>
              <a:srgbClr val="BD081C"/>
            </a:solidFill>
            <a:ln>
              <a:noFill/>
            </a:ln>
          </p:spPr>
          <p:txBody>
            <a:bodyPr anchorCtr="0" anchor="ctr" bIns="21425" lIns="21425" spcFirstLastPara="1" rIns="21425" wrap="square" tIns="2142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grpSp>
      <p:sp>
        <p:nvSpPr>
          <p:cNvPr id="23" name="Google Shape;23;p5"/>
          <p:cNvSpPr txBox="1"/>
          <p:nvPr/>
        </p:nvSpPr>
        <p:spPr>
          <a:xfrm>
            <a:off x="3027600" y="5287474"/>
            <a:ext cx="3088800" cy="244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Pinterest Template 1.0</a:t>
            </a:r>
            <a:endParaRPr b="0" i="0" sz="1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gue Slide (Red)" showMasterSp="0">
  <p:cSld name="Segue Slide (Red)">
    <p:bg>
      <p:bgPr>
        <a:solidFill>
          <a:schemeClr val="accent1"/>
        </a:solidFill>
      </p:bgPr>
    </p:bg>
    <p:spTree>
      <p:nvGrpSpPr>
        <p:cNvPr id="24" name="Shape 24"/>
        <p:cNvGrpSpPr/>
        <p:nvPr/>
      </p:nvGrpSpPr>
      <p:grpSpPr>
        <a:xfrm>
          <a:off x="0" y="0"/>
          <a:ext cx="0" cy="0"/>
          <a:chOff x="0" y="0"/>
          <a:chExt cx="0" cy="0"/>
        </a:xfrm>
      </p:grpSpPr>
      <p:sp>
        <p:nvSpPr>
          <p:cNvPr id="25" name="Google Shape;25;p6"/>
          <p:cNvSpPr txBox="1"/>
          <p:nvPr>
            <p:ph type="ctrTitle"/>
          </p:nvPr>
        </p:nvSpPr>
        <p:spPr>
          <a:xfrm>
            <a:off x="285558" y="2119122"/>
            <a:ext cx="8566500" cy="622200"/>
          </a:xfrm>
          <a:prstGeom prst="rect">
            <a:avLst/>
          </a:prstGeom>
          <a:noFill/>
          <a:ln>
            <a:noFill/>
          </a:ln>
        </p:spPr>
        <p:txBody>
          <a:bodyPr anchorCtr="0" anchor="ctr" bIns="51425" lIns="51425" spcFirstLastPara="1" rIns="51425" wrap="square" tIns="51425">
            <a:noAutofit/>
          </a:bodyPr>
          <a:lstStyle>
            <a:lvl1pPr lvl="0" marR="0" rtl="0" algn="ctr">
              <a:lnSpc>
                <a:spcPct val="80000"/>
              </a:lnSpc>
              <a:spcBef>
                <a:spcPts val="0"/>
              </a:spcBef>
              <a:spcAft>
                <a:spcPts val="0"/>
              </a:spcAft>
              <a:buClr>
                <a:srgbClr val="000000"/>
              </a:buClr>
              <a:buSzPts val="3900"/>
              <a:buFont typeface="Arial"/>
              <a:buNone/>
              <a:defRPr b="1" i="0" sz="39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9pPr>
          </a:lstStyle>
          <a:p/>
        </p:txBody>
      </p:sp>
      <p:sp>
        <p:nvSpPr>
          <p:cNvPr id="26" name="Google Shape;26;p6"/>
          <p:cNvSpPr txBox="1"/>
          <p:nvPr>
            <p:ph idx="1" type="subTitle"/>
          </p:nvPr>
        </p:nvSpPr>
        <p:spPr>
          <a:xfrm>
            <a:off x="285558" y="2729344"/>
            <a:ext cx="8566500" cy="524400"/>
          </a:xfrm>
          <a:prstGeom prst="rect">
            <a:avLst/>
          </a:prstGeom>
          <a:noFill/>
          <a:ln>
            <a:noFill/>
          </a:ln>
        </p:spPr>
        <p:txBody>
          <a:bodyPr anchorCtr="0" anchor="t" bIns="51425" lIns="51425" spcFirstLastPara="1" rIns="51425" wrap="square" tIns="51425">
            <a:noAutofit/>
          </a:bodyPr>
          <a:lstStyle>
            <a:lvl1pPr lvl="0" marR="0" rtl="0" algn="ctr">
              <a:lnSpc>
                <a:spcPct val="90000"/>
              </a:lnSpc>
              <a:spcBef>
                <a:spcPts val="0"/>
              </a:spcBef>
              <a:spcAft>
                <a:spcPts val="0"/>
              </a:spcAft>
              <a:buClr>
                <a:srgbClr val="FFFFFF"/>
              </a:buClr>
              <a:buSzPts val="800"/>
              <a:buFont typeface="Arial"/>
              <a:buNone/>
              <a:defRPr b="0" i="1" sz="2400" u="none" cap="none" strike="noStrike">
                <a:solidFill>
                  <a:srgbClr val="EBEBEB"/>
                </a:solidFill>
                <a:latin typeface="Georgia"/>
                <a:ea typeface="Georgia"/>
                <a:cs typeface="Georgia"/>
                <a:sym typeface="Georgia"/>
              </a:defRPr>
            </a:lvl1pPr>
            <a:lvl2pPr lvl="1" marR="0" rtl="0" algn="ctr">
              <a:lnSpc>
                <a:spcPct val="90000"/>
              </a:lnSpc>
              <a:spcBef>
                <a:spcPts val="600"/>
              </a:spcBef>
              <a:spcAft>
                <a:spcPts val="0"/>
              </a:spcAft>
              <a:buClr>
                <a:srgbClr val="ABABAB"/>
              </a:buClr>
              <a:buSzPts val="800"/>
              <a:buFont typeface="Arial"/>
              <a:buNone/>
              <a:defRPr b="0" i="0" sz="1400" u="none" cap="none" strike="noStrike">
                <a:solidFill>
                  <a:srgbClr val="4C4C4C"/>
                </a:solidFill>
                <a:latin typeface="Helvetica Neue"/>
                <a:ea typeface="Helvetica Neue"/>
                <a:cs typeface="Helvetica Neue"/>
                <a:sym typeface="Helvetica Neue"/>
              </a:defRPr>
            </a:lvl2pPr>
            <a:lvl3pPr lvl="2" marR="0" rtl="0" algn="ctr">
              <a:lnSpc>
                <a:spcPct val="90000"/>
              </a:lnSpc>
              <a:spcBef>
                <a:spcPts val="600"/>
              </a:spcBef>
              <a:spcAft>
                <a:spcPts val="0"/>
              </a:spcAft>
              <a:buClr>
                <a:srgbClr val="ABABAB"/>
              </a:buClr>
              <a:buSzPts val="800"/>
              <a:buFont typeface="Noto Sans Symbols"/>
              <a:buNone/>
              <a:defRPr b="0" i="0" sz="1400" u="none" cap="none" strike="noStrike">
                <a:solidFill>
                  <a:srgbClr val="4C4C4C"/>
                </a:solidFill>
                <a:latin typeface="Helvetica Neue"/>
                <a:ea typeface="Helvetica Neue"/>
                <a:cs typeface="Helvetica Neue"/>
                <a:sym typeface="Helvetica Neue"/>
              </a:defRPr>
            </a:lvl3pPr>
            <a:lvl4pPr lvl="3" marR="0" rtl="0" algn="ctr">
              <a:lnSpc>
                <a:spcPct val="90000"/>
              </a:lnSpc>
              <a:spcBef>
                <a:spcPts val="600"/>
              </a:spcBef>
              <a:spcAft>
                <a:spcPts val="0"/>
              </a:spcAft>
              <a:buClr>
                <a:srgbClr val="ABABAB"/>
              </a:buClr>
              <a:buSzPts val="800"/>
              <a:buFont typeface="Arial"/>
              <a:buNone/>
              <a:defRPr b="0" i="0" sz="1400" u="none" cap="none" strike="noStrike">
                <a:solidFill>
                  <a:srgbClr val="4C4C4C"/>
                </a:solidFill>
                <a:latin typeface="Helvetica Neue"/>
                <a:ea typeface="Helvetica Neue"/>
                <a:cs typeface="Helvetica Neue"/>
                <a:sym typeface="Helvetica Neue"/>
              </a:defRPr>
            </a:lvl4pPr>
            <a:lvl5pPr lvl="4" marR="0" rtl="0" algn="ctr">
              <a:lnSpc>
                <a:spcPct val="90000"/>
              </a:lnSpc>
              <a:spcBef>
                <a:spcPts val="600"/>
              </a:spcBef>
              <a:spcAft>
                <a:spcPts val="0"/>
              </a:spcAft>
              <a:buClr>
                <a:srgbClr val="ABABAB"/>
              </a:buClr>
              <a:buSzPts val="800"/>
              <a:buFont typeface="Arial"/>
              <a:buNone/>
              <a:defRPr b="0" i="0" sz="1400" u="none" cap="none" strike="noStrike">
                <a:solidFill>
                  <a:srgbClr val="4C4C4C"/>
                </a:solidFill>
                <a:latin typeface="Helvetica Neue"/>
                <a:ea typeface="Helvetica Neue"/>
                <a:cs typeface="Helvetica Neue"/>
                <a:sym typeface="Helvetica Neue"/>
              </a:defRPr>
            </a:lvl5pPr>
            <a:lvl6pPr lvl="5" marR="0" rtl="0" algn="ctr">
              <a:lnSpc>
                <a:spcPct val="90000"/>
              </a:lnSpc>
              <a:spcBef>
                <a:spcPts val="400"/>
              </a:spcBef>
              <a:spcAft>
                <a:spcPts val="0"/>
              </a:spcAft>
              <a:buClr>
                <a:srgbClr val="ABABAB"/>
              </a:buClr>
              <a:buSzPts val="800"/>
              <a:buFont typeface="Arial"/>
              <a:buNone/>
              <a:defRPr b="0" i="0" sz="1400" u="none" cap="none" strike="noStrike">
                <a:solidFill>
                  <a:srgbClr val="4C4C4C"/>
                </a:solidFill>
                <a:latin typeface="Helvetica Neue"/>
                <a:ea typeface="Helvetica Neue"/>
                <a:cs typeface="Helvetica Neue"/>
                <a:sym typeface="Helvetica Neue"/>
              </a:defRPr>
            </a:lvl6pPr>
            <a:lvl7pPr lvl="6" marR="0" rtl="0" algn="ctr">
              <a:lnSpc>
                <a:spcPct val="90000"/>
              </a:lnSpc>
              <a:spcBef>
                <a:spcPts val="400"/>
              </a:spcBef>
              <a:spcAft>
                <a:spcPts val="0"/>
              </a:spcAft>
              <a:buClr>
                <a:srgbClr val="ABABAB"/>
              </a:buClr>
              <a:buSzPts val="800"/>
              <a:buFont typeface="Arial"/>
              <a:buNone/>
              <a:defRPr b="0" i="0" sz="1400" u="none" cap="none" strike="noStrike">
                <a:solidFill>
                  <a:srgbClr val="4C4C4C"/>
                </a:solidFill>
                <a:latin typeface="Helvetica Neue"/>
                <a:ea typeface="Helvetica Neue"/>
                <a:cs typeface="Helvetica Neue"/>
                <a:sym typeface="Helvetica Neue"/>
              </a:defRPr>
            </a:lvl7pPr>
            <a:lvl8pPr lvl="7" marR="0" rtl="0" algn="ctr">
              <a:lnSpc>
                <a:spcPct val="90000"/>
              </a:lnSpc>
              <a:spcBef>
                <a:spcPts val="400"/>
              </a:spcBef>
              <a:spcAft>
                <a:spcPts val="0"/>
              </a:spcAft>
              <a:buClr>
                <a:srgbClr val="ABABAB"/>
              </a:buClr>
              <a:buSzPts val="800"/>
              <a:buFont typeface="Arial"/>
              <a:buNone/>
              <a:defRPr b="0" i="0" sz="1400" u="none" cap="none" strike="noStrike">
                <a:solidFill>
                  <a:srgbClr val="4C4C4C"/>
                </a:solidFill>
                <a:latin typeface="Helvetica Neue"/>
                <a:ea typeface="Helvetica Neue"/>
                <a:cs typeface="Helvetica Neue"/>
                <a:sym typeface="Helvetica Neue"/>
              </a:defRPr>
            </a:lvl8pPr>
            <a:lvl9pPr lvl="8" marR="0" rtl="0" algn="ctr">
              <a:lnSpc>
                <a:spcPct val="90000"/>
              </a:lnSpc>
              <a:spcBef>
                <a:spcPts val="400"/>
              </a:spcBef>
              <a:spcAft>
                <a:spcPts val="0"/>
              </a:spcAft>
              <a:buClr>
                <a:srgbClr val="ABABAB"/>
              </a:buClr>
              <a:buSzPts val="800"/>
              <a:buFont typeface="Arial"/>
              <a:buNone/>
              <a:defRPr b="0" i="0" sz="1400" u="none" cap="none" strike="noStrike">
                <a:solidFill>
                  <a:srgbClr val="4C4C4C"/>
                </a:solidFill>
                <a:latin typeface="Helvetica Neue"/>
                <a:ea typeface="Helvetica Neue"/>
                <a:cs typeface="Helvetica Neue"/>
                <a:sym typeface="Helvetica Neue"/>
              </a:defRPr>
            </a:lvl9pPr>
          </a:lstStyle>
          <a:p/>
        </p:txBody>
      </p:sp>
      <p:sp>
        <p:nvSpPr>
          <p:cNvPr id="27" name="Google Shape;27;p6"/>
          <p:cNvSpPr txBox="1"/>
          <p:nvPr>
            <p:ph idx="12" type="sldNum"/>
          </p:nvPr>
        </p:nvSpPr>
        <p:spPr>
          <a:xfrm>
            <a:off x="8536498" y="4846729"/>
            <a:ext cx="280082" cy="135535"/>
          </a:xfrm>
          <a:prstGeom prst="rect">
            <a:avLst/>
          </a:prstGeom>
          <a:noFill/>
          <a:ln>
            <a:noFill/>
          </a:ln>
        </p:spPr>
        <p:txBody>
          <a:bodyPr anchorCtr="0" anchor="ctr" bIns="40800" lIns="81625" spcFirstLastPara="1" rIns="81625" wrap="square" tIns="4080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28" name="Google Shape;28;p6"/>
          <p:cNvSpPr/>
          <p:nvPr/>
        </p:nvSpPr>
        <p:spPr>
          <a:xfrm>
            <a:off x="4336878" y="971449"/>
            <a:ext cx="469359" cy="469402"/>
          </a:xfrm>
          <a:custGeom>
            <a:rect b="b" l="l" r="r" t="t"/>
            <a:pathLst>
              <a:path extrusionOk="0" h="21600" w="21600">
                <a:moveTo>
                  <a:pt x="10787" y="20586"/>
                </a:moveTo>
                <a:cubicBezTo>
                  <a:pt x="9778" y="20586"/>
                  <a:pt x="8805" y="20433"/>
                  <a:pt x="7890" y="20150"/>
                </a:cubicBezTo>
                <a:cubicBezTo>
                  <a:pt x="8289" y="19500"/>
                  <a:pt x="8885" y="18434"/>
                  <a:pt x="9106" y="17584"/>
                </a:cubicBezTo>
                <a:cubicBezTo>
                  <a:pt x="9225" y="17126"/>
                  <a:pt x="9716" y="15258"/>
                  <a:pt x="9716" y="15258"/>
                </a:cubicBezTo>
                <a:cubicBezTo>
                  <a:pt x="10035" y="15866"/>
                  <a:pt x="10967" y="16382"/>
                  <a:pt x="11959" y="16382"/>
                </a:cubicBezTo>
                <a:cubicBezTo>
                  <a:pt x="14910" y="16382"/>
                  <a:pt x="17037" y="13667"/>
                  <a:pt x="17037" y="10295"/>
                </a:cubicBezTo>
                <a:cubicBezTo>
                  <a:pt x="17037" y="7062"/>
                  <a:pt x="14398" y="4643"/>
                  <a:pt x="11004" y="4643"/>
                </a:cubicBezTo>
                <a:cubicBezTo>
                  <a:pt x="6781" y="4643"/>
                  <a:pt x="4538" y="7478"/>
                  <a:pt x="4538" y="10565"/>
                </a:cubicBezTo>
                <a:cubicBezTo>
                  <a:pt x="4538" y="12000"/>
                  <a:pt x="5302" y="13787"/>
                  <a:pt x="6524" y="14356"/>
                </a:cubicBezTo>
                <a:cubicBezTo>
                  <a:pt x="6710" y="14442"/>
                  <a:pt x="6809" y="14404"/>
                  <a:pt x="6851" y="14225"/>
                </a:cubicBezTo>
                <a:cubicBezTo>
                  <a:pt x="6884" y="14089"/>
                  <a:pt x="7049" y="13424"/>
                  <a:pt x="7123" y="13115"/>
                </a:cubicBezTo>
                <a:cubicBezTo>
                  <a:pt x="7147" y="13016"/>
                  <a:pt x="7135" y="12931"/>
                  <a:pt x="7055" y="12834"/>
                </a:cubicBezTo>
                <a:cubicBezTo>
                  <a:pt x="6651" y="12344"/>
                  <a:pt x="6327" y="11442"/>
                  <a:pt x="6327" y="10601"/>
                </a:cubicBezTo>
                <a:cubicBezTo>
                  <a:pt x="6327" y="8443"/>
                  <a:pt x="7961" y="6354"/>
                  <a:pt x="10746" y="6354"/>
                </a:cubicBezTo>
                <a:cubicBezTo>
                  <a:pt x="13150" y="6354"/>
                  <a:pt x="14834" y="7993"/>
                  <a:pt x="14834" y="10336"/>
                </a:cubicBezTo>
                <a:cubicBezTo>
                  <a:pt x="14834" y="12983"/>
                  <a:pt x="13497" y="14817"/>
                  <a:pt x="11757" y="14817"/>
                </a:cubicBezTo>
                <a:cubicBezTo>
                  <a:pt x="10797" y="14817"/>
                  <a:pt x="10078" y="14023"/>
                  <a:pt x="10308" y="13049"/>
                </a:cubicBezTo>
                <a:cubicBezTo>
                  <a:pt x="10584" y="11885"/>
                  <a:pt x="11119" y="10630"/>
                  <a:pt x="11119" y="9790"/>
                </a:cubicBezTo>
                <a:cubicBezTo>
                  <a:pt x="11119" y="9039"/>
                  <a:pt x="10715" y="8412"/>
                  <a:pt x="9880" y="8412"/>
                </a:cubicBezTo>
                <a:cubicBezTo>
                  <a:pt x="8898" y="8412"/>
                  <a:pt x="8110" y="9428"/>
                  <a:pt x="8110" y="10788"/>
                </a:cubicBezTo>
                <a:cubicBezTo>
                  <a:pt x="8110" y="11655"/>
                  <a:pt x="8402" y="12241"/>
                  <a:pt x="8402" y="12241"/>
                </a:cubicBezTo>
                <a:cubicBezTo>
                  <a:pt x="8402" y="12241"/>
                  <a:pt x="7433" y="16342"/>
                  <a:pt x="7255" y="17106"/>
                </a:cubicBezTo>
                <a:cubicBezTo>
                  <a:pt x="7058" y="17951"/>
                  <a:pt x="7135" y="19139"/>
                  <a:pt x="7221" y="19913"/>
                </a:cubicBezTo>
                <a:cubicBezTo>
                  <a:pt x="3580" y="18487"/>
                  <a:pt x="1001" y="14946"/>
                  <a:pt x="1001" y="10800"/>
                </a:cubicBezTo>
                <a:cubicBezTo>
                  <a:pt x="1001" y="5395"/>
                  <a:pt x="5382" y="1014"/>
                  <a:pt x="10787" y="1014"/>
                </a:cubicBezTo>
                <a:cubicBezTo>
                  <a:pt x="16192" y="1014"/>
                  <a:pt x="20573" y="5395"/>
                  <a:pt x="20573" y="10800"/>
                </a:cubicBezTo>
                <a:cubicBezTo>
                  <a:pt x="20573" y="16205"/>
                  <a:pt x="16192" y="20586"/>
                  <a:pt x="10787" y="20586"/>
                </a:cubicBezTo>
                <a:close/>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solidFill>
            <a:srgbClr val="FFFFFF"/>
          </a:solidFill>
          <a:ln>
            <a:noFill/>
          </a:ln>
        </p:spPr>
        <p:txBody>
          <a:bodyPr anchorCtr="0" anchor="ctr" bIns="21425" lIns="21425" spcFirstLastPara="1" rIns="21425" wrap="square" tIns="2142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9" name="Shape 29"/>
        <p:cNvGrpSpPr/>
        <p:nvPr/>
      </p:nvGrpSpPr>
      <p:grpSpPr>
        <a:xfrm>
          <a:off x="0" y="0"/>
          <a:ext cx="0" cy="0"/>
          <a:chOff x="0" y="0"/>
          <a:chExt cx="0" cy="0"/>
        </a:xfrm>
      </p:grpSpPr>
      <p:sp>
        <p:nvSpPr>
          <p:cNvPr id="30" name="Google Shape;30;p7"/>
          <p:cNvSpPr txBox="1"/>
          <p:nvPr>
            <p:ph idx="12" type="sldNum"/>
          </p:nvPr>
        </p:nvSpPr>
        <p:spPr>
          <a:xfrm>
            <a:off x="8536498" y="4846729"/>
            <a:ext cx="280082" cy="135535"/>
          </a:xfrm>
          <a:prstGeom prst="rect">
            <a:avLst/>
          </a:prstGeom>
          <a:noFill/>
          <a:ln>
            <a:noFill/>
          </a:ln>
        </p:spPr>
        <p:txBody>
          <a:bodyPr anchorCtr="0" anchor="ctr" bIns="40800" lIns="81625" spcFirstLastPara="1" rIns="81625" wrap="square" tIns="4080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7"/>
          <p:cNvSpPr txBox="1"/>
          <p:nvPr>
            <p:ph type="title"/>
          </p:nvPr>
        </p:nvSpPr>
        <p:spPr>
          <a:xfrm>
            <a:off x="345450" y="338400"/>
            <a:ext cx="8453100" cy="509100"/>
          </a:xfrm>
          <a:prstGeom prst="rect">
            <a:avLst/>
          </a:prstGeom>
          <a:noFill/>
          <a:ln>
            <a:noFill/>
          </a:ln>
        </p:spPr>
        <p:txBody>
          <a:bodyPr anchorCtr="0" anchor="ctr" bIns="51425" lIns="51425" spcFirstLastPara="1" rIns="51425" wrap="square" tIns="51425">
            <a:noAutofit/>
          </a:bodyPr>
          <a:lstStyle>
            <a:lvl1pPr lvl="0" marR="0" rtl="0" algn="ctr">
              <a:lnSpc>
                <a:spcPct val="80000"/>
              </a:lnSpc>
              <a:spcBef>
                <a:spcPts val="0"/>
              </a:spcBef>
              <a:spcAft>
                <a:spcPts val="0"/>
              </a:spcAft>
              <a:buClr>
                <a:srgbClr val="000000"/>
              </a:buClr>
              <a:buSzPts val="2800"/>
              <a:buFont typeface="Arial"/>
              <a:buNone/>
              <a:defRPr b="1" i="0" sz="2800" u="none" cap="none" strike="noStrike">
                <a:solidFill>
                  <a:schemeClr val="dk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9pPr>
          </a:lstStyle>
          <a:p/>
        </p:txBody>
      </p:sp>
      <p:sp>
        <p:nvSpPr>
          <p:cNvPr id="32" name="Google Shape;32;p7"/>
          <p:cNvSpPr txBox="1"/>
          <p:nvPr>
            <p:ph idx="1" type="subTitle"/>
          </p:nvPr>
        </p:nvSpPr>
        <p:spPr>
          <a:xfrm>
            <a:off x="345450" y="824100"/>
            <a:ext cx="8453100" cy="288000"/>
          </a:xfrm>
          <a:prstGeom prst="rect">
            <a:avLst/>
          </a:prstGeom>
          <a:noFill/>
          <a:ln>
            <a:noFill/>
          </a:ln>
        </p:spPr>
        <p:txBody>
          <a:bodyPr anchorCtr="0" anchor="ctr" bIns="91425" lIns="91425" spcFirstLastPara="1" rIns="91425" wrap="square" tIns="91425">
            <a:noAutofit/>
          </a:bodyPr>
          <a:lstStyle>
            <a:lvl1pPr lvl="0" marR="0" rtl="0" algn="ctr">
              <a:lnSpc>
                <a:spcPct val="90000"/>
              </a:lnSpc>
              <a:spcBef>
                <a:spcPts val="0"/>
              </a:spcBef>
              <a:spcAft>
                <a:spcPts val="0"/>
              </a:spcAft>
              <a:buClr>
                <a:srgbClr val="4C4C4C"/>
              </a:buClr>
              <a:buSzPts val="800"/>
              <a:buFont typeface="Arial"/>
              <a:buNone/>
              <a:defRPr b="1" i="1" sz="1700" u="none" cap="none" strike="noStrike">
                <a:solidFill>
                  <a:srgbClr val="98938A"/>
                </a:solidFill>
                <a:latin typeface="Georgia"/>
                <a:ea typeface="Georgia"/>
                <a:cs typeface="Georgia"/>
                <a:sym typeface="Georgia"/>
              </a:defRPr>
            </a:lvl1pPr>
            <a:lvl2pPr lvl="1" marR="0" rtl="0" algn="l">
              <a:lnSpc>
                <a:spcPct val="90000"/>
              </a:lnSpc>
              <a:spcBef>
                <a:spcPts val="0"/>
              </a:spcBef>
              <a:spcAft>
                <a:spcPts val="0"/>
              </a:spcAft>
              <a:buClr>
                <a:srgbClr val="4C4C4C"/>
              </a:buClr>
              <a:buSzPts val="800"/>
              <a:buFont typeface="Arial"/>
              <a:buNone/>
              <a:defRPr b="0" i="0" sz="1400" u="none" cap="none" strike="noStrike">
                <a:solidFill>
                  <a:srgbClr val="4C4C4C"/>
                </a:solidFill>
                <a:latin typeface="Helvetica Neue"/>
                <a:ea typeface="Helvetica Neue"/>
                <a:cs typeface="Helvetica Neue"/>
                <a:sym typeface="Helvetica Neue"/>
              </a:defRPr>
            </a:lvl2pPr>
            <a:lvl3pPr lvl="2" marR="0" rtl="0" algn="l">
              <a:lnSpc>
                <a:spcPct val="90000"/>
              </a:lnSpc>
              <a:spcBef>
                <a:spcPts val="0"/>
              </a:spcBef>
              <a:spcAft>
                <a:spcPts val="0"/>
              </a:spcAft>
              <a:buClr>
                <a:srgbClr val="4C4C4C"/>
              </a:buClr>
              <a:buSzPts val="800"/>
              <a:buFont typeface="Noto Sans Symbols"/>
              <a:buNone/>
              <a:defRPr b="0" i="0" sz="1400" u="none" cap="none" strike="noStrike">
                <a:solidFill>
                  <a:srgbClr val="4C4C4C"/>
                </a:solidFill>
                <a:latin typeface="Helvetica Neue"/>
                <a:ea typeface="Helvetica Neue"/>
                <a:cs typeface="Helvetica Neue"/>
                <a:sym typeface="Helvetica Neue"/>
              </a:defRPr>
            </a:lvl3pPr>
            <a:lvl4pPr lvl="3" marR="0" rtl="0" algn="l">
              <a:lnSpc>
                <a:spcPct val="90000"/>
              </a:lnSpc>
              <a:spcBef>
                <a:spcPts val="0"/>
              </a:spcBef>
              <a:spcAft>
                <a:spcPts val="0"/>
              </a:spcAft>
              <a:buClr>
                <a:srgbClr val="4C4C4C"/>
              </a:buClr>
              <a:buSzPts val="800"/>
              <a:buFont typeface="Arial"/>
              <a:buNone/>
              <a:defRPr b="0" i="0" sz="1400" u="none" cap="none" strike="noStrike">
                <a:solidFill>
                  <a:srgbClr val="4C4C4C"/>
                </a:solidFill>
                <a:latin typeface="Helvetica Neue"/>
                <a:ea typeface="Helvetica Neue"/>
                <a:cs typeface="Helvetica Neue"/>
                <a:sym typeface="Helvetica Neue"/>
              </a:defRPr>
            </a:lvl4pPr>
            <a:lvl5pPr lvl="4" marR="0" rtl="0" algn="l">
              <a:lnSpc>
                <a:spcPct val="90000"/>
              </a:lnSpc>
              <a:spcBef>
                <a:spcPts val="0"/>
              </a:spcBef>
              <a:spcAft>
                <a:spcPts val="0"/>
              </a:spcAft>
              <a:buClr>
                <a:srgbClr val="4C4C4C"/>
              </a:buClr>
              <a:buSzPts val="800"/>
              <a:buFont typeface="Arial"/>
              <a:buNone/>
              <a:defRPr b="0" i="0" sz="1400" u="none" cap="none" strike="noStrike">
                <a:solidFill>
                  <a:srgbClr val="4C4C4C"/>
                </a:solidFill>
                <a:latin typeface="Helvetica Neue"/>
                <a:ea typeface="Helvetica Neue"/>
                <a:cs typeface="Helvetica Neue"/>
                <a:sym typeface="Helvetica Neue"/>
              </a:defRPr>
            </a:lvl5pPr>
            <a:lvl6pPr lvl="5" marR="0" rtl="0" algn="l">
              <a:lnSpc>
                <a:spcPct val="90000"/>
              </a:lnSpc>
              <a:spcBef>
                <a:spcPts val="0"/>
              </a:spcBef>
              <a:spcAft>
                <a:spcPts val="0"/>
              </a:spcAft>
              <a:buClr>
                <a:schemeClr val="dk1"/>
              </a:buClr>
              <a:buSzPts val="800"/>
              <a:buFont typeface="Arial"/>
              <a:buNone/>
              <a:defRPr b="0" i="0" sz="1400" u="none" cap="none" strike="noStrike">
                <a:solidFill>
                  <a:srgbClr val="4C4C4C"/>
                </a:solidFill>
                <a:latin typeface="Helvetica Neue"/>
                <a:ea typeface="Helvetica Neue"/>
                <a:cs typeface="Helvetica Neue"/>
                <a:sym typeface="Helvetica Neue"/>
              </a:defRPr>
            </a:lvl6pPr>
            <a:lvl7pPr lvl="6" marR="0" rtl="0" algn="l">
              <a:lnSpc>
                <a:spcPct val="90000"/>
              </a:lnSpc>
              <a:spcBef>
                <a:spcPts val="0"/>
              </a:spcBef>
              <a:spcAft>
                <a:spcPts val="0"/>
              </a:spcAft>
              <a:buClr>
                <a:schemeClr val="dk1"/>
              </a:buClr>
              <a:buSzPts val="800"/>
              <a:buFont typeface="Arial"/>
              <a:buNone/>
              <a:defRPr b="0" i="0" sz="1400" u="none" cap="none" strike="noStrike">
                <a:solidFill>
                  <a:srgbClr val="4C4C4C"/>
                </a:solidFill>
                <a:latin typeface="Helvetica Neue"/>
                <a:ea typeface="Helvetica Neue"/>
                <a:cs typeface="Helvetica Neue"/>
                <a:sym typeface="Helvetica Neue"/>
              </a:defRPr>
            </a:lvl7pPr>
            <a:lvl8pPr lvl="7" marR="0" rtl="0" algn="l">
              <a:lnSpc>
                <a:spcPct val="90000"/>
              </a:lnSpc>
              <a:spcBef>
                <a:spcPts val="0"/>
              </a:spcBef>
              <a:spcAft>
                <a:spcPts val="0"/>
              </a:spcAft>
              <a:buClr>
                <a:schemeClr val="dk1"/>
              </a:buClr>
              <a:buSzPts val="800"/>
              <a:buFont typeface="Arial"/>
              <a:buNone/>
              <a:defRPr b="0" i="0" sz="1400" u="none" cap="none" strike="noStrike">
                <a:solidFill>
                  <a:srgbClr val="4C4C4C"/>
                </a:solidFill>
                <a:latin typeface="Helvetica Neue"/>
                <a:ea typeface="Helvetica Neue"/>
                <a:cs typeface="Helvetica Neue"/>
                <a:sym typeface="Helvetica Neue"/>
              </a:defRPr>
            </a:lvl8pPr>
            <a:lvl9pPr lvl="8" marR="0" rtl="0" algn="l">
              <a:lnSpc>
                <a:spcPct val="90000"/>
              </a:lnSpc>
              <a:spcBef>
                <a:spcPts val="0"/>
              </a:spcBef>
              <a:spcAft>
                <a:spcPts val="0"/>
              </a:spcAft>
              <a:buClr>
                <a:schemeClr val="dk1"/>
              </a:buClr>
              <a:buSzPts val="800"/>
              <a:buFont typeface="Arial"/>
              <a:buNone/>
              <a:defRPr b="0" i="0" sz="1400" u="none" cap="none" strike="noStrike">
                <a:solidFill>
                  <a:srgbClr val="4C4C4C"/>
                </a:solidFill>
                <a:latin typeface="Helvetica Neue"/>
                <a:ea typeface="Helvetica Neue"/>
                <a:cs typeface="Helvetica Neue"/>
                <a:sym typeface="Helvetica Neue"/>
              </a:defRPr>
            </a:lvl9pPr>
          </a:lstStyle>
          <a:p/>
        </p:txBody>
      </p:sp>
      <p:sp>
        <p:nvSpPr>
          <p:cNvPr id="33" name="Google Shape;33;p7"/>
          <p:cNvSpPr txBox="1"/>
          <p:nvPr>
            <p:ph idx="2" type="body"/>
          </p:nvPr>
        </p:nvSpPr>
        <p:spPr>
          <a:xfrm>
            <a:off x="454775" y="1397350"/>
            <a:ext cx="8151900" cy="3096300"/>
          </a:xfrm>
          <a:prstGeom prst="rect">
            <a:avLst/>
          </a:prstGeom>
          <a:noFill/>
          <a:ln>
            <a:noFill/>
          </a:ln>
        </p:spPr>
        <p:txBody>
          <a:bodyPr anchorCtr="0" anchor="t" bIns="51425" lIns="51425" spcFirstLastPara="1" rIns="51425" wrap="square" tIns="51425">
            <a:noAutofit/>
          </a:bodyPr>
          <a:lstStyle>
            <a:lvl1pPr indent="-228600" lvl="0" marL="457200" marR="0" rtl="0" algn="l">
              <a:lnSpc>
                <a:spcPct val="100000"/>
              </a:lnSpc>
              <a:spcBef>
                <a:spcPts val="0"/>
              </a:spcBef>
              <a:spcAft>
                <a:spcPts val="0"/>
              </a:spcAft>
              <a:buClr>
                <a:srgbClr val="4C4C4C"/>
              </a:buClr>
              <a:buSzPts val="800"/>
              <a:buFont typeface="Arial"/>
              <a:buNone/>
              <a:defRPr b="1" i="0" sz="1700" u="none" cap="none" strike="noStrike">
                <a:solidFill>
                  <a:srgbClr val="4C4C4C"/>
                </a:solidFill>
                <a:latin typeface="Helvetica Neue"/>
                <a:ea typeface="Helvetica Neue"/>
                <a:cs typeface="Helvetica Neue"/>
                <a:sym typeface="Helvetica Neue"/>
              </a:defRPr>
            </a:lvl1pPr>
            <a:lvl2pPr indent="-279400" lvl="1" marL="914400" marR="0" rtl="0" algn="l">
              <a:lnSpc>
                <a:spcPct val="90000"/>
              </a:lnSpc>
              <a:spcBef>
                <a:spcPts val="600"/>
              </a:spcBef>
              <a:spcAft>
                <a:spcPts val="0"/>
              </a:spcAft>
              <a:buClr>
                <a:srgbClr val="4C4C4C"/>
              </a:buClr>
              <a:buSzPts val="800"/>
              <a:buFont typeface="Arial"/>
              <a:buChar char="●"/>
              <a:defRPr b="0" i="0" sz="1400" u="none" cap="none" strike="noStrike">
                <a:solidFill>
                  <a:srgbClr val="4C4C4C"/>
                </a:solidFill>
                <a:latin typeface="Helvetica Neue"/>
                <a:ea typeface="Helvetica Neue"/>
                <a:cs typeface="Helvetica Neue"/>
                <a:sym typeface="Helvetica Neue"/>
              </a:defRPr>
            </a:lvl2pPr>
            <a:lvl3pPr indent="-279400" lvl="2" marL="1371600" marR="0" rtl="0" algn="l">
              <a:lnSpc>
                <a:spcPct val="90000"/>
              </a:lnSpc>
              <a:spcBef>
                <a:spcPts val="600"/>
              </a:spcBef>
              <a:spcAft>
                <a:spcPts val="0"/>
              </a:spcAft>
              <a:buClr>
                <a:srgbClr val="4C4C4C"/>
              </a:buClr>
              <a:buSzPts val="800"/>
              <a:buFont typeface="Noto Sans Symbols"/>
              <a:buChar char="●"/>
              <a:defRPr b="0" i="0" sz="1400" u="none" cap="none" strike="noStrike">
                <a:solidFill>
                  <a:srgbClr val="4C4C4C"/>
                </a:solidFill>
                <a:latin typeface="Helvetica Neue"/>
                <a:ea typeface="Helvetica Neue"/>
                <a:cs typeface="Helvetica Neue"/>
                <a:sym typeface="Helvetica Neue"/>
              </a:defRPr>
            </a:lvl3pPr>
            <a:lvl4pPr indent="-279400" lvl="3" marL="1828800" marR="0" rtl="0" algn="l">
              <a:lnSpc>
                <a:spcPct val="90000"/>
              </a:lnSpc>
              <a:spcBef>
                <a:spcPts val="600"/>
              </a:spcBef>
              <a:spcAft>
                <a:spcPts val="0"/>
              </a:spcAft>
              <a:buClr>
                <a:srgbClr val="4C4C4C"/>
              </a:buClr>
              <a:buSzPts val="800"/>
              <a:buFont typeface="Arial"/>
              <a:buChar char="•"/>
              <a:defRPr b="0" i="0" sz="1400" u="none" cap="none" strike="noStrike">
                <a:solidFill>
                  <a:srgbClr val="4C4C4C"/>
                </a:solidFill>
                <a:latin typeface="Helvetica Neue"/>
                <a:ea typeface="Helvetica Neue"/>
                <a:cs typeface="Helvetica Neue"/>
                <a:sym typeface="Helvetica Neue"/>
              </a:defRPr>
            </a:lvl4pPr>
            <a:lvl5pPr indent="-279400" lvl="4" marL="2286000" marR="0" rtl="0" algn="l">
              <a:lnSpc>
                <a:spcPct val="90000"/>
              </a:lnSpc>
              <a:spcBef>
                <a:spcPts val="600"/>
              </a:spcBef>
              <a:spcAft>
                <a:spcPts val="0"/>
              </a:spcAft>
              <a:buClr>
                <a:srgbClr val="4C4C4C"/>
              </a:buClr>
              <a:buSzPts val="800"/>
              <a:buFont typeface="Arial"/>
              <a:buChar char="•"/>
              <a:defRPr b="0" i="0" sz="1400" u="none" cap="none" strike="noStrike">
                <a:solidFill>
                  <a:srgbClr val="4C4C4C"/>
                </a:solidFill>
                <a:latin typeface="Helvetica Neue"/>
                <a:ea typeface="Helvetica Neue"/>
                <a:cs typeface="Helvetica Neue"/>
                <a:sym typeface="Helvetica Neue"/>
              </a:defRPr>
            </a:lvl5pPr>
            <a:lvl6pPr indent="-279400" lvl="5" marL="2743200" marR="0" rtl="0" algn="l">
              <a:lnSpc>
                <a:spcPct val="90000"/>
              </a:lnSpc>
              <a:spcBef>
                <a:spcPts val="600"/>
              </a:spcBef>
              <a:spcAft>
                <a:spcPts val="0"/>
              </a:spcAft>
              <a:buClr>
                <a:schemeClr val="dk1"/>
              </a:buClr>
              <a:buSzPts val="800"/>
              <a:buFont typeface="Arial"/>
              <a:buChar char="•"/>
              <a:defRPr b="0" i="0" sz="1400" u="none" cap="none" strike="noStrike">
                <a:solidFill>
                  <a:srgbClr val="4C4C4C"/>
                </a:solidFill>
                <a:latin typeface="Helvetica Neue"/>
                <a:ea typeface="Helvetica Neue"/>
                <a:cs typeface="Helvetica Neue"/>
                <a:sym typeface="Helvetica Neue"/>
              </a:defRPr>
            </a:lvl6pPr>
            <a:lvl7pPr indent="-279400" lvl="6" marL="3200400" marR="0" rtl="0" algn="l">
              <a:lnSpc>
                <a:spcPct val="90000"/>
              </a:lnSpc>
              <a:spcBef>
                <a:spcPts val="600"/>
              </a:spcBef>
              <a:spcAft>
                <a:spcPts val="0"/>
              </a:spcAft>
              <a:buClr>
                <a:schemeClr val="dk1"/>
              </a:buClr>
              <a:buSzPts val="800"/>
              <a:buFont typeface="Arial"/>
              <a:buChar char="•"/>
              <a:defRPr b="0" i="0" sz="1400" u="none" cap="none" strike="noStrike">
                <a:solidFill>
                  <a:srgbClr val="4C4C4C"/>
                </a:solidFill>
                <a:latin typeface="Helvetica Neue"/>
                <a:ea typeface="Helvetica Neue"/>
                <a:cs typeface="Helvetica Neue"/>
                <a:sym typeface="Helvetica Neue"/>
              </a:defRPr>
            </a:lvl7pPr>
            <a:lvl8pPr indent="-279400" lvl="7" marL="3657600" marR="0" rtl="0" algn="l">
              <a:lnSpc>
                <a:spcPct val="90000"/>
              </a:lnSpc>
              <a:spcBef>
                <a:spcPts val="600"/>
              </a:spcBef>
              <a:spcAft>
                <a:spcPts val="0"/>
              </a:spcAft>
              <a:buClr>
                <a:schemeClr val="dk1"/>
              </a:buClr>
              <a:buSzPts val="800"/>
              <a:buFont typeface="Arial"/>
              <a:buChar char="•"/>
              <a:defRPr b="0" i="0" sz="1400" u="none" cap="none" strike="noStrike">
                <a:solidFill>
                  <a:srgbClr val="4C4C4C"/>
                </a:solidFill>
                <a:latin typeface="Helvetica Neue"/>
                <a:ea typeface="Helvetica Neue"/>
                <a:cs typeface="Helvetica Neue"/>
                <a:sym typeface="Helvetica Neue"/>
              </a:defRPr>
            </a:lvl8pPr>
            <a:lvl9pPr indent="-279400" lvl="8" marL="4114800" marR="0" rtl="0" algn="l">
              <a:lnSpc>
                <a:spcPct val="90000"/>
              </a:lnSpc>
              <a:spcBef>
                <a:spcPts val="600"/>
              </a:spcBef>
              <a:spcAft>
                <a:spcPts val="0"/>
              </a:spcAft>
              <a:buClr>
                <a:schemeClr val="dk1"/>
              </a:buClr>
              <a:buSzPts val="800"/>
              <a:buFont typeface="Arial"/>
              <a:buChar char="•"/>
              <a:defRPr b="0" i="0" sz="1400" u="none" cap="none" strike="noStrike">
                <a:solidFill>
                  <a:srgbClr val="4C4C4C"/>
                </a:solidFill>
                <a:latin typeface="Helvetica Neue"/>
                <a:ea typeface="Helvetica Neue"/>
                <a:cs typeface="Helvetica Neue"/>
                <a:sym typeface="Helvetica Neu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Third)">
  <p:cSld name="Title and Image (Third)">
    <p:spTree>
      <p:nvGrpSpPr>
        <p:cNvPr id="34" name="Shape 34"/>
        <p:cNvGrpSpPr/>
        <p:nvPr/>
      </p:nvGrpSpPr>
      <p:grpSpPr>
        <a:xfrm>
          <a:off x="0" y="0"/>
          <a:ext cx="0" cy="0"/>
          <a:chOff x="0" y="0"/>
          <a:chExt cx="0" cy="0"/>
        </a:xfrm>
      </p:grpSpPr>
      <p:sp>
        <p:nvSpPr>
          <p:cNvPr id="35" name="Google Shape;35;p8"/>
          <p:cNvSpPr/>
          <p:nvPr/>
        </p:nvSpPr>
        <p:spPr>
          <a:xfrm>
            <a:off x="-15715" y="-6060"/>
            <a:ext cx="9171600" cy="1434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8"/>
          <p:cNvSpPr txBox="1"/>
          <p:nvPr>
            <p:ph idx="1" type="subTitle"/>
          </p:nvPr>
        </p:nvSpPr>
        <p:spPr>
          <a:xfrm>
            <a:off x="285558" y="2822230"/>
            <a:ext cx="8566500" cy="513900"/>
          </a:xfrm>
          <a:prstGeom prst="rect">
            <a:avLst/>
          </a:prstGeom>
          <a:noFill/>
          <a:ln>
            <a:noFill/>
          </a:ln>
        </p:spPr>
        <p:txBody>
          <a:bodyPr anchorCtr="0" anchor="t" bIns="51425" lIns="51425" spcFirstLastPara="1" rIns="51425" wrap="square" tIns="51425">
            <a:noAutofit/>
          </a:bodyPr>
          <a:lstStyle>
            <a:lvl1pPr lvl="0" marR="0" rtl="0" algn="ctr">
              <a:lnSpc>
                <a:spcPct val="90000"/>
              </a:lnSpc>
              <a:spcBef>
                <a:spcPts val="0"/>
              </a:spcBef>
              <a:spcAft>
                <a:spcPts val="0"/>
              </a:spcAft>
              <a:buClr>
                <a:srgbClr val="4C4C4C"/>
              </a:buClr>
              <a:buSzPts val="800"/>
              <a:buFont typeface="Arial"/>
              <a:buNone/>
              <a:defRPr b="0" i="1" sz="2500" u="none" cap="none" strike="noStrike">
                <a:solidFill>
                  <a:schemeClr val="dk2"/>
                </a:solidFill>
                <a:latin typeface="Georgia"/>
                <a:ea typeface="Georgia"/>
                <a:cs typeface="Georgia"/>
                <a:sym typeface="Georgia"/>
              </a:defRPr>
            </a:lvl1pPr>
            <a:lvl2pPr lvl="1" marR="0" rtl="0" algn="ctr">
              <a:lnSpc>
                <a:spcPct val="90000"/>
              </a:lnSpc>
              <a:spcBef>
                <a:spcPts val="600"/>
              </a:spcBef>
              <a:spcAft>
                <a:spcPts val="0"/>
              </a:spcAft>
              <a:buClr>
                <a:srgbClr val="ABABAB"/>
              </a:buClr>
              <a:buSzPts val="800"/>
              <a:buFont typeface="Arial"/>
              <a:buNone/>
              <a:defRPr b="0" i="0" sz="1400" u="none" cap="none" strike="noStrike">
                <a:solidFill>
                  <a:srgbClr val="4C4C4C"/>
                </a:solidFill>
                <a:latin typeface="Helvetica Neue"/>
                <a:ea typeface="Helvetica Neue"/>
                <a:cs typeface="Helvetica Neue"/>
                <a:sym typeface="Helvetica Neue"/>
              </a:defRPr>
            </a:lvl2pPr>
            <a:lvl3pPr lvl="2" marR="0" rtl="0" algn="ctr">
              <a:lnSpc>
                <a:spcPct val="90000"/>
              </a:lnSpc>
              <a:spcBef>
                <a:spcPts val="600"/>
              </a:spcBef>
              <a:spcAft>
                <a:spcPts val="0"/>
              </a:spcAft>
              <a:buClr>
                <a:srgbClr val="ABABAB"/>
              </a:buClr>
              <a:buSzPts val="800"/>
              <a:buFont typeface="Noto Sans Symbols"/>
              <a:buNone/>
              <a:defRPr b="0" i="0" sz="1400" u="none" cap="none" strike="noStrike">
                <a:solidFill>
                  <a:srgbClr val="4C4C4C"/>
                </a:solidFill>
                <a:latin typeface="Helvetica Neue"/>
                <a:ea typeface="Helvetica Neue"/>
                <a:cs typeface="Helvetica Neue"/>
                <a:sym typeface="Helvetica Neue"/>
              </a:defRPr>
            </a:lvl3pPr>
            <a:lvl4pPr lvl="3" marR="0" rtl="0" algn="ctr">
              <a:lnSpc>
                <a:spcPct val="90000"/>
              </a:lnSpc>
              <a:spcBef>
                <a:spcPts val="600"/>
              </a:spcBef>
              <a:spcAft>
                <a:spcPts val="0"/>
              </a:spcAft>
              <a:buClr>
                <a:srgbClr val="ABABAB"/>
              </a:buClr>
              <a:buSzPts val="800"/>
              <a:buFont typeface="Arial"/>
              <a:buNone/>
              <a:defRPr b="0" i="0" sz="1400" u="none" cap="none" strike="noStrike">
                <a:solidFill>
                  <a:srgbClr val="4C4C4C"/>
                </a:solidFill>
                <a:latin typeface="Helvetica Neue"/>
                <a:ea typeface="Helvetica Neue"/>
                <a:cs typeface="Helvetica Neue"/>
                <a:sym typeface="Helvetica Neue"/>
              </a:defRPr>
            </a:lvl4pPr>
            <a:lvl5pPr lvl="4" marR="0" rtl="0" algn="ctr">
              <a:lnSpc>
                <a:spcPct val="90000"/>
              </a:lnSpc>
              <a:spcBef>
                <a:spcPts val="600"/>
              </a:spcBef>
              <a:spcAft>
                <a:spcPts val="0"/>
              </a:spcAft>
              <a:buClr>
                <a:srgbClr val="ABABAB"/>
              </a:buClr>
              <a:buSzPts val="800"/>
              <a:buFont typeface="Arial"/>
              <a:buNone/>
              <a:defRPr b="0" i="0" sz="1400" u="none" cap="none" strike="noStrike">
                <a:solidFill>
                  <a:srgbClr val="4C4C4C"/>
                </a:solidFill>
                <a:latin typeface="Helvetica Neue"/>
                <a:ea typeface="Helvetica Neue"/>
                <a:cs typeface="Helvetica Neue"/>
                <a:sym typeface="Helvetica Neue"/>
              </a:defRPr>
            </a:lvl5pPr>
            <a:lvl6pPr lvl="5" marR="0" rtl="0" algn="ctr">
              <a:lnSpc>
                <a:spcPct val="90000"/>
              </a:lnSpc>
              <a:spcBef>
                <a:spcPts val="400"/>
              </a:spcBef>
              <a:spcAft>
                <a:spcPts val="0"/>
              </a:spcAft>
              <a:buClr>
                <a:srgbClr val="ABABAB"/>
              </a:buClr>
              <a:buSzPts val="800"/>
              <a:buFont typeface="Arial"/>
              <a:buNone/>
              <a:defRPr b="0" i="0" sz="1400" u="none" cap="none" strike="noStrike">
                <a:solidFill>
                  <a:srgbClr val="4C4C4C"/>
                </a:solidFill>
                <a:latin typeface="Helvetica Neue"/>
                <a:ea typeface="Helvetica Neue"/>
                <a:cs typeface="Helvetica Neue"/>
                <a:sym typeface="Helvetica Neue"/>
              </a:defRPr>
            </a:lvl6pPr>
            <a:lvl7pPr lvl="6" marR="0" rtl="0" algn="ctr">
              <a:lnSpc>
                <a:spcPct val="90000"/>
              </a:lnSpc>
              <a:spcBef>
                <a:spcPts val="400"/>
              </a:spcBef>
              <a:spcAft>
                <a:spcPts val="0"/>
              </a:spcAft>
              <a:buClr>
                <a:srgbClr val="ABABAB"/>
              </a:buClr>
              <a:buSzPts val="800"/>
              <a:buFont typeface="Arial"/>
              <a:buNone/>
              <a:defRPr b="0" i="0" sz="1400" u="none" cap="none" strike="noStrike">
                <a:solidFill>
                  <a:srgbClr val="4C4C4C"/>
                </a:solidFill>
                <a:latin typeface="Helvetica Neue"/>
                <a:ea typeface="Helvetica Neue"/>
                <a:cs typeface="Helvetica Neue"/>
                <a:sym typeface="Helvetica Neue"/>
              </a:defRPr>
            </a:lvl7pPr>
            <a:lvl8pPr lvl="7" marR="0" rtl="0" algn="ctr">
              <a:lnSpc>
                <a:spcPct val="90000"/>
              </a:lnSpc>
              <a:spcBef>
                <a:spcPts val="400"/>
              </a:spcBef>
              <a:spcAft>
                <a:spcPts val="0"/>
              </a:spcAft>
              <a:buClr>
                <a:srgbClr val="ABABAB"/>
              </a:buClr>
              <a:buSzPts val="800"/>
              <a:buFont typeface="Arial"/>
              <a:buNone/>
              <a:defRPr b="0" i="0" sz="1400" u="none" cap="none" strike="noStrike">
                <a:solidFill>
                  <a:srgbClr val="4C4C4C"/>
                </a:solidFill>
                <a:latin typeface="Helvetica Neue"/>
                <a:ea typeface="Helvetica Neue"/>
                <a:cs typeface="Helvetica Neue"/>
                <a:sym typeface="Helvetica Neue"/>
              </a:defRPr>
            </a:lvl8pPr>
            <a:lvl9pPr lvl="8" marR="0" rtl="0" algn="ctr">
              <a:lnSpc>
                <a:spcPct val="90000"/>
              </a:lnSpc>
              <a:spcBef>
                <a:spcPts val="400"/>
              </a:spcBef>
              <a:spcAft>
                <a:spcPts val="0"/>
              </a:spcAft>
              <a:buClr>
                <a:srgbClr val="ABABAB"/>
              </a:buClr>
              <a:buSzPts val="800"/>
              <a:buFont typeface="Arial"/>
              <a:buNone/>
              <a:defRPr b="0" i="0" sz="1400" u="none" cap="none" strike="noStrike">
                <a:solidFill>
                  <a:srgbClr val="4C4C4C"/>
                </a:solidFill>
                <a:latin typeface="Helvetica Neue"/>
                <a:ea typeface="Helvetica Neue"/>
                <a:cs typeface="Helvetica Neue"/>
                <a:sym typeface="Helvetica Neue"/>
              </a:defRPr>
            </a:lvl9pPr>
          </a:lstStyle>
          <a:p/>
        </p:txBody>
      </p:sp>
      <p:sp>
        <p:nvSpPr>
          <p:cNvPr id="37" name="Google Shape;37;p8"/>
          <p:cNvSpPr txBox="1"/>
          <p:nvPr>
            <p:ph type="ctrTitle"/>
          </p:nvPr>
        </p:nvSpPr>
        <p:spPr>
          <a:xfrm>
            <a:off x="285558" y="2221554"/>
            <a:ext cx="8566500" cy="622200"/>
          </a:xfrm>
          <a:prstGeom prst="rect">
            <a:avLst/>
          </a:prstGeom>
          <a:noFill/>
          <a:ln>
            <a:noFill/>
          </a:ln>
        </p:spPr>
        <p:txBody>
          <a:bodyPr anchorCtr="0" anchor="ctr" bIns="51425" lIns="51425" spcFirstLastPara="1" rIns="51425" wrap="square" tIns="51425">
            <a:noAutofit/>
          </a:bodyPr>
          <a:lstStyle>
            <a:lvl1pPr lvl="0" marR="0" rtl="0" algn="ctr">
              <a:lnSpc>
                <a:spcPct val="80000"/>
              </a:lnSpc>
              <a:spcBef>
                <a:spcPts val="0"/>
              </a:spcBef>
              <a:spcAft>
                <a:spcPts val="0"/>
              </a:spcAft>
              <a:buClr>
                <a:srgbClr val="000000"/>
              </a:buClr>
              <a:buSzPts val="3900"/>
              <a:buFont typeface="Arial"/>
              <a:buNone/>
              <a:defRPr b="1" i="0" sz="3900" u="none" cap="none" strike="noStrike">
                <a:solidFill>
                  <a:schemeClr val="dk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9pPr>
          </a:lstStyle>
          <a:p/>
        </p:txBody>
      </p:sp>
      <p:sp>
        <p:nvSpPr>
          <p:cNvPr id="38" name="Google Shape;38;p8"/>
          <p:cNvSpPr txBox="1"/>
          <p:nvPr>
            <p:ph idx="12" type="sldNum"/>
          </p:nvPr>
        </p:nvSpPr>
        <p:spPr>
          <a:xfrm>
            <a:off x="8536498" y="4846729"/>
            <a:ext cx="280082" cy="135535"/>
          </a:xfrm>
          <a:prstGeom prst="rect">
            <a:avLst/>
          </a:prstGeom>
          <a:noFill/>
          <a:ln>
            <a:noFill/>
          </a:ln>
        </p:spPr>
        <p:txBody>
          <a:bodyPr anchorCtr="0" anchor="ctr" bIns="40800" lIns="81625" spcFirstLastPara="1" rIns="81625" wrap="square" tIns="4080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cxnSp>
        <p:nvCxnSpPr>
          <p:cNvPr id="39" name="Google Shape;39;p8"/>
          <p:cNvCxnSpPr/>
          <p:nvPr/>
        </p:nvCxnSpPr>
        <p:spPr>
          <a:xfrm>
            <a:off x="-7071" y="1434205"/>
            <a:ext cx="9171687" cy="1"/>
          </a:xfrm>
          <a:prstGeom prst="straightConnector1">
            <a:avLst/>
          </a:prstGeom>
          <a:noFill/>
          <a:ln cap="flat" cmpd="sng" w="9525">
            <a:solidFill>
              <a:srgbClr val="A8A49D"/>
            </a:solidFill>
            <a:prstDash val="solid"/>
            <a:miter lim="8000"/>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Half)">
  <p:cSld name="Title and Image (Half)">
    <p:spTree>
      <p:nvGrpSpPr>
        <p:cNvPr id="40" name="Shape 40"/>
        <p:cNvGrpSpPr/>
        <p:nvPr/>
      </p:nvGrpSpPr>
      <p:grpSpPr>
        <a:xfrm>
          <a:off x="0" y="0"/>
          <a:ext cx="0" cy="0"/>
          <a:chOff x="0" y="0"/>
          <a:chExt cx="0" cy="0"/>
        </a:xfrm>
      </p:grpSpPr>
      <p:sp>
        <p:nvSpPr>
          <p:cNvPr id="41" name="Google Shape;41;p9"/>
          <p:cNvSpPr/>
          <p:nvPr/>
        </p:nvSpPr>
        <p:spPr>
          <a:xfrm>
            <a:off x="0" y="-12125"/>
            <a:ext cx="9144000" cy="2584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9"/>
          <p:cNvSpPr txBox="1"/>
          <p:nvPr>
            <p:ph type="ctrTitle"/>
          </p:nvPr>
        </p:nvSpPr>
        <p:spPr>
          <a:xfrm>
            <a:off x="285558" y="2972949"/>
            <a:ext cx="8566500" cy="622200"/>
          </a:xfrm>
          <a:prstGeom prst="rect">
            <a:avLst/>
          </a:prstGeom>
          <a:noFill/>
          <a:ln>
            <a:noFill/>
          </a:ln>
        </p:spPr>
        <p:txBody>
          <a:bodyPr anchorCtr="0" anchor="ctr" bIns="51425" lIns="51425" spcFirstLastPara="1" rIns="51425" wrap="square" tIns="51425">
            <a:noAutofit/>
          </a:bodyPr>
          <a:lstStyle>
            <a:lvl1pPr lvl="0" marR="0" rtl="0" algn="ctr">
              <a:lnSpc>
                <a:spcPct val="80000"/>
              </a:lnSpc>
              <a:spcBef>
                <a:spcPts val="0"/>
              </a:spcBef>
              <a:spcAft>
                <a:spcPts val="0"/>
              </a:spcAft>
              <a:buClr>
                <a:srgbClr val="000000"/>
              </a:buClr>
              <a:buSzPts val="3900"/>
              <a:buFont typeface="Arial"/>
              <a:buNone/>
              <a:defRPr b="1" i="0" sz="3900" u="none" cap="none" strike="noStrike">
                <a:solidFill>
                  <a:schemeClr val="dk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9pPr>
          </a:lstStyle>
          <a:p/>
        </p:txBody>
      </p:sp>
      <p:sp>
        <p:nvSpPr>
          <p:cNvPr id="43" name="Google Shape;43;p9"/>
          <p:cNvSpPr txBox="1"/>
          <p:nvPr>
            <p:ph idx="1" type="subTitle"/>
          </p:nvPr>
        </p:nvSpPr>
        <p:spPr>
          <a:xfrm>
            <a:off x="285558" y="3573626"/>
            <a:ext cx="8566500" cy="513900"/>
          </a:xfrm>
          <a:prstGeom prst="rect">
            <a:avLst/>
          </a:prstGeom>
          <a:noFill/>
          <a:ln>
            <a:noFill/>
          </a:ln>
        </p:spPr>
        <p:txBody>
          <a:bodyPr anchorCtr="0" anchor="t" bIns="91425" lIns="91425" spcFirstLastPara="1" rIns="91425" wrap="square" tIns="91425">
            <a:noAutofit/>
          </a:bodyPr>
          <a:lstStyle>
            <a:lvl1pPr lvl="0" marR="0" rtl="0" algn="ctr">
              <a:lnSpc>
                <a:spcPct val="90000"/>
              </a:lnSpc>
              <a:spcBef>
                <a:spcPts val="0"/>
              </a:spcBef>
              <a:spcAft>
                <a:spcPts val="0"/>
              </a:spcAft>
              <a:buClr>
                <a:srgbClr val="4C4C4C"/>
              </a:buClr>
              <a:buSzPts val="800"/>
              <a:buFont typeface="Arial"/>
              <a:buNone/>
              <a:defRPr b="0" i="1" sz="2500" u="none" cap="none" strike="noStrike">
                <a:solidFill>
                  <a:schemeClr val="dk2"/>
                </a:solidFill>
                <a:latin typeface="Georgia"/>
                <a:ea typeface="Georgia"/>
                <a:cs typeface="Georgia"/>
                <a:sym typeface="Georgia"/>
              </a:defRPr>
            </a:lvl1pPr>
            <a:lvl2pPr lvl="1" marR="0" rtl="0" algn="ctr">
              <a:lnSpc>
                <a:spcPct val="90000"/>
              </a:lnSpc>
              <a:spcBef>
                <a:spcPts val="600"/>
              </a:spcBef>
              <a:spcAft>
                <a:spcPts val="0"/>
              </a:spcAft>
              <a:buClr>
                <a:srgbClr val="ABABAB"/>
              </a:buClr>
              <a:buSzPts val="1400"/>
              <a:buFont typeface="Arial"/>
              <a:buNone/>
              <a:defRPr b="0" i="0" sz="1400" u="none" cap="none" strike="noStrike">
                <a:solidFill>
                  <a:srgbClr val="4C4C4C"/>
                </a:solidFill>
                <a:latin typeface="Helvetica Neue"/>
                <a:ea typeface="Helvetica Neue"/>
                <a:cs typeface="Helvetica Neue"/>
                <a:sym typeface="Helvetica Neue"/>
              </a:defRPr>
            </a:lvl2pPr>
            <a:lvl3pPr lvl="2" marR="0" rtl="0" algn="ctr">
              <a:lnSpc>
                <a:spcPct val="90000"/>
              </a:lnSpc>
              <a:spcBef>
                <a:spcPts val="600"/>
              </a:spcBef>
              <a:spcAft>
                <a:spcPts val="0"/>
              </a:spcAft>
              <a:buClr>
                <a:srgbClr val="ABABAB"/>
              </a:buClr>
              <a:buSzPts val="1400"/>
              <a:buFont typeface="Noto Sans Symbols"/>
              <a:buNone/>
              <a:defRPr b="0" i="0" sz="1400" u="none" cap="none" strike="noStrike">
                <a:solidFill>
                  <a:srgbClr val="4C4C4C"/>
                </a:solidFill>
                <a:latin typeface="Helvetica Neue"/>
                <a:ea typeface="Helvetica Neue"/>
                <a:cs typeface="Helvetica Neue"/>
                <a:sym typeface="Helvetica Neue"/>
              </a:defRPr>
            </a:lvl3pPr>
            <a:lvl4pPr lvl="3" marR="0" rtl="0" algn="ctr">
              <a:lnSpc>
                <a:spcPct val="90000"/>
              </a:lnSpc>
              <a:spcBef>
                <a:spcPts val="600"/>
              </a:spcBef>
              <a:spcAft>
                <a:spcPts val="0"/>
              </a:spcAft>
              <a:buClr>
                <a:srgbClr val="ABABAB"/>
              </a:buClr>
              <a:buSzPts val="1400"/>
              <a:buFont typeface="Arial"/>
              <a:buNone/>
              <a:defRPr b="0" i="0" sz="1400" u="none" cap="none" strike="noStrike">
                <a:solidFill>
                  <a:srgbClr val="4C4C4C"/>
                </a:solidFill>
                <a:latin typeface="Helvetica Neue"/>
                <a:ea typeface="Helvetica Neue"/>
                <a:cs typeface="Helvetica Neue"/>
                <a:sym typeface="Helvetica Neue"/>
              </a:defRPr>
            </a:lvl4pPr>
            <a:lvl5pPr lvl="4" marR="0" rtl="0" algn="ctr">
              <a:lnSpc>
                <a:spcPct val="90000"/>
              </a:lnSpc>
              <a:spcBef>
                <a:spcPts val="600"/>
              </a:spcBef>
              <a:spcAft>
                <a:spcPts val="0"/>
              </a:spcAft>
              <a:buClr>
                <a:srgbClr val="ABABAB"/>
              </a:buClr>
              <a:buSzPts val="1400"/>
              <a:buFont typeface="Arial"/>
              <a:buNone/>
              <a:defRPr b="0" i="0" sz="1400" u="none" cap="none" strike="noStrike">
                <a:solidFill>
                  <a:srgbClr val="4C4C4C"/>
                </a:solidFill>
                <a:latin typeface="Helvetica Neue"/>
                <a:ea typeface="Helvetica Neue"/>
                <a:cs typeface="Helvetica Neue"/>
                <a:sym typeface="Helvetica Neue"/>
              </a:defRPr>
            </a:lvl5pPr>
            <a:lvl6pPr lvl="5" marR="0" rtl="0" algn="ctr">
              <a:lnSpc>
                <a:spcPct val="90000"/>
              </a:lnSpc>
              <a:spcBef>
                <a:spcPts val="400"/>
              </a:spcBef>
              <a:spcAft>
                <a:spcPts val="0"/>
              </a:spcAft>
              <a:buClr>
                <a:srgbClr val="ABABAB"/>
              </a:buClr>
              <a:buSzPts val="1400"/>
              <a:buFont typeface="Arial"/>
              <a:buNone/>
              <a:defRPr b="0" i="0" sz="1400" u="none" cap="none" strike="noStrike">
                <a:solidFill>
                  <a:srgbClr val="4C4C4C"/>
                </a:solidFill>
                <a:latin typeface="Helvetica Neue"/>
                <a:ea typeface="Helvetica Neue"/>
                <a:cs typeface="Helvetica Neue"/>
                <a:sym typeface="Helvetica Neue"/>
              </a:defRPr>
            </a:lvl6pPr>
            <a:lvl7pPr lvl="6" marR="0" rtl="0" algn="ctr">
              <a:lnSpc>
                <a:spcPct val="90000"/>
              </a:lnSpc>
              <a:spcBef>
                <a:spcPts val="400"/>
              </a:spcBef>
              <a:spcAft>
                <a:spcPts val="0"/>
              </a:spcAft>
              <a:buClr>
                <a:srgbClr val="ABABAB"/>
              </a:buClr>
              <a:buSzPts val="1400"/>
              <a:buFont typeface="Arial"/>
              <a:buNone/>
              <a:defRPr b="0" i="0" sz="1400" u="none" cap="none" strike="noStrike">
                <a:solidFill>
                  <a:srgbClr val="4C4C4C"/>
                </a:solidFill>
                <a:latin typeface="Helvetica Neue"/>
                <a:ea typeface="Helvetica Neue"/>
                <a:cs typeface="Helvetica Neue"/>
                <a:sym typeface="Helvetica Neue"/>
              </a:defRPr>
            </a:lvl7pPr>
            <a:lvl8pPr lvl="7" marR="0" rtl="0" algn="ctr">
              <a:lnSpc>
                <a:spcPct val="90000"/>
              </a:lnSpc>
              <a:spcBef>
                <a:spcPts val="400"/>
              </a:spcBef>
              <a:spcAft>
                <a:spcPts val="0"/>
              </a:spcAft>
              <a:buClr>
                <a:srgbClr val="ABABAB"/>
              </a:buClr>
              <a:buSzPts val="1400"/>
              <a:buFont typeface="Arial"/>
              <a:buNone/>
              <a:defRPr b="0" i="0" sz="1400" u="none" cap="none" strike="noStrike">
                <a:solidFill>
                  <a:srgbClr val="4C4C4C"/>
                </a:solidFill>
                <a:latin typeface="Helvetica Neue"/>
                <a:ea typeface="Helvetica Neue"/>
                <a:cs typeface="Helvetica Neue"/>
                <a:sym typeface="Helvetica Neue"/>
              </a:defRPr>
            </a:lvl8pPr>
            <a:lvl9pPr lvl="8" marR="0" rtl="0" algn="ctr">
              <a:lnSpc>
                <a:spcPct val="90000"/>
              </a:lnSpc>
              <a:spcBef>
                <a:spcPts val="400"/>
              </a:spcBef>
              <a:spcAft>
                <a:spcPts val="0"/>
              </a:spcAft>
              <a:buClr>
                <a:srgbClr val="ABABAB"/>
              </a:buClr>
              <a:buSzPts val="1400"/>
              <a:buFont typeface="Arial"/>
              <a:buNone/>
              <a:defRPr b="0" i="0" sz="1400" u="none" cap="none" strike="noStrike">
                <a:solidFill>
                  <a:srgbClr val="4C4C4C"/>
                </a:solidFill>
                <a:latin typeface="Helvetica Neue"/>
                <a:ea typeface="Helvetica Neue"/>
                <a:cs typeface="Helvetica Neue"/>
                <a:sym typeface="Helvetica Neue"/>
              </a:defRPr>
            </a:lvl9pPr>
          </a:lstStyle>
          <a:p/>
        </p:txBody>
      </p:sp>
      <p:sp>
        <p:nvSpPr>
          <p:cNvPr id="44" name="Google Shape;44;p9"/>
          <p:cNvSpPr txBox="1"/>
          <p:nvPr>
            <p:ph idx="12" type="sldNum"/>
          </p:nvPr>
        </p:nvSpPr>
        <p:spPr>
          <a:xfrm>
            <a:off x="8536498" y="4846729"/>
            <a:ext cx="280082" cy="135535"/>
          </a:xfrm>
          <a:prstGeom prst="rect">
            <a:avLst/>
          </a:prstGeom>
          <a:noFill/>
          <a:ln>
            <a:noFill/>
          </a:ln>
        </p:spPr>
        <p:txBody>
          <a:bodyPr anchorCtr="0" anchor="ctr" bIns="40800" lIns="81625" spcFirstLastPara="1" rIns="81625" wrap="square" tIns="4080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cxnSp>
        <p:nvCxnSpPr>
          <p:cNvPr id="45" name="Google Shape;45;p9"/>
          <p:cNvCxnSpPr/>
          <p:nvPr/>
        </p:nvCxnSpPr>
        <p:spPr>
          <a:xfrm>
            <a:off x="-14286" y="2572512"/>
            <a:ext cx="9171687" cy="1"/>
          </a:xfrm>
          <a:prstGeom prst="straightConnector1">
            <a:avLst/>
          </a:prstGeom>
          <a:noFill/>
          <a:ln cap="flat" cmpd="sng" w="9525">
            <a:solidFill>
              <a:srgbClr val="A8A49D"/>
            </a:solidFill>
            <a:prstDash val="solid"/>
            <a:miter lim="8000"/>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6" name="Shape 46"/>
        <p:cNvGrpSpPr/>
        <p:nvPr/>
      </p:nvGrpSpPr>
      <p:grpSpPr>
        <a:xfrm>
          <a:off x="0" y="0"/>
          <a:ext cx="0" cy="0"/>
          <a:chOff x="0" y="0"/>
          <a:chExt cx="0" cy="0"/>
        </a:xfrm>
      </p:grpSpPr>
      <p:sp>
        <p:nvSpPr>
          <p:cNvPr id="47" name="Google Shape;47;p10"/>
          <p:cNvSpPr txBox="1"/>
          <p:nvPr>
            <p:ph type="ctrTitle"/>
          </p:nvPr>
        </p:nvSpPr>
        <p:spPr>
          <a:xfrm>
            <a:off x="285558" y="2217006"/>
            <a:ext cx="8566500" cy="622200"/>
          </a:xfrm>
          <a:prstGeom prst="rect">
            <a:avLst/>
          </a:prstGeom>
          <a:noFill/>
          <a:ln>
            <a:noFill/>
          </a:ln>
        </p:spPr>
        <p:txBody>
          <a:bodyPr anchorCtr="0" anchor="ctr" bIns="51425" lIns="51425" spcFirstLastPara="1" rIns="51425" wrap="square" tIns="51425">
            <a:noAutofit/>
          </a:bodyPr>
          <a:lstStyle>
            <a:lvl1pPr lvl="0" marR="0" rtl="0" algn="ctr">
              <a:lnSpc>
                <a:spcPct val="80000"/>
              </a:lnSpc>
              <a:spcBef>
                <a:spcPts val="0"/>
              </a:spcBef>
              <a:spcAft>
                <a:spcPts val="0"/>
              </a:spcAft>
              <a:buClr>
                <a:srgbClr val="000000"/>
              </a:buClr>
              <a:buSzPts val="3900"/>
              <a:buFont typeface="Arial"/>
              <a:buNone/>
              <a:defRPr b="1" i="0" sz="3900" u="none" cap="none" strike="noStrike">
                <a:solidFill>
                  <a:schemeClr val="dk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9pPr>
          </a:lstStyle>
          <a:p/>
        </p:txBody>
      </p:sp>
      <p:sp>
        <p:nvSpPr>
          <p:cNvPr id="48" name="Google Shape;48;p10"/>
          <p:cNvSpPr txBox="1"/>
          <p:nvPr>
            <p:ph idx="1" type="subTitle"/>
          </p:nvPr>
        </p:nvSpPr>
        <p:spPr>
          <a:xfrm>
            <a:off x="285558" y="2817683"/>
            <a:ext cx="8566500" cy="513900"/>
          </a:xfrm>
          <a:prstGeom prst="rect">
            <a:avLst/>
          </a:prstGeom>
          <a:noFill/>
          <a:ln>
            <a:noFill/>
          </a:ln>
        </p:spPr>
        <p:txBody>
          <a:bodyPr anchorCtr="0" anchor="t" bIns="91425" lIns="91425" spcFirstLastPara="1" rIns="91425" wrap="square" tIns="91425">
            <a:noAutofit/>
          </a:bodyPr>
          <a:lstStyle>
            <a:lvl1pPr lvl="0" marR="0" rtl="0" algn="ctr">
              <a:lnSpc>
                <a:spcPct val="90000"/>
              </a:lnSpc>
              <a:spcBef>
                <a:spcPts val="0"/>
              </a:spcBef>
              <a:spcAft>
                <a:spcPts val="0"/>
              </a:spcAft>
              <a:buClr>
                <a:srgbClr val="4C4C4C"/>
              </a:buClr>
              <a:buSzPts val="800"/>
              <a:buFont typeface="Arial"/>
              <a:buNone/>
              <a:defRPr b="0" i="1" sz="2500" u="none" cap="none" strike="noStrike">
                <a:solidFill>
                  <a:schemeClr val="dk2"/>
                </a:solidFill>
                <a:latin typeface="Georgia"/>
                <a:ea typeface="Georgia"/>
                <a:cs typeface="Georgia"/>
                <a:sym typeface="Georgia"/>
              </a:defRPr>
            </a:lvl1pPr>
            <a:lvl2pPr lvl="1" marR="0" rtl="0" algn="ctr">
              <a:lnSpc>
                <a:spcPct val="90000"/>
              </a:lnSpc>
              <a:spcBef>
                <a:spcPts val="600"/>
              </a:spcBef>
              <a:spcAft>
                <a:spcPts val="0"/>
              </a:spcAft>
              <a:buClr>
                <a:srgbClr val="ABABAB"/>
              </a:buClr>
              <a:buSzPts val="1400"/>
              <a:buFont typeface="Arial"/>
              <a:buNone/>
              <a:defRPr b="0" i="0" sz="1400" u="none" cap="none" strike="noStrike">
                <a:solidFill>
                  <a:srgbClr val="4C4C4C"/>
                </a:solidFill>
                <a:latin typeface="Helvetica Neue"/>
                <a:ea typeface="Helvetica Neue"/>
                <a:cs typeface="Helvetica Neue"/>
                <a:sym typeface="Helvetica Neue"/>
              </a:defRPr>
            </a:lvl2pPr>
            <a:lvl3pPr lvl="2" marR="0" rtl="0" algn="ctr">
              <a:lnSpc>
                <a:spcPct val="90000"/>
              </a:lnSpc>
              <a:spcBef>
                <a:spcPts val="600"/>
              </a:spcBef>
              <a:spcAft>
                <a:spcPts val="0"/>
              </a:spcAft>
              <a:buClr>
                <a:srgbClr val="ABABAB"/>
              </a:buClr>
              <a:buSzPts val="1400"/>
              <a:buFont typeface="Noto Sans Symbols"/>
              <a:buNone/>
              <a:defRPr b="0" i="0" sz="1400" u="none" cap="none" strike="noStrike">
                <a:solidFill>
                  <a:srgbClr val="4C4C4C"/>
                </a:solidFill>
                <a:latin typeface="Helvetica Neue"/>
                <a:ea typeface="Helvetica Neue"/>
                <a:cs typeface="Helvetica Neue"/>
                <a:sym typeface="Helvetica Neue"/>
              </a:defRPr>
            </a:lvl3pPr>
            <a:lvl4pPr lvl="3" marR="0" rtl="0" algn="ctr">
              <a:lnSpc>
                <a:spcPct val="90000"/>
              </a:lnSpc>
              <a:spcBef>
                <a:spcPts val="600"/>
              </a:spcBef>
              <a:spcAft>
                <a:spcPts val="0"/>
              </a:spcAft>
              <a:buClr>
                <a:srgbClr val="ABABAB"/>
              </a:buClr>
              <a:buSzPts val="1400"/>
              <a:buFont typeface="Arial"/>
              <a:buNone/>
              <a:defRPr b="0" i="0" sz="1400" u="none" cap="none" strike="noStrike">
                <a:solidFill>
                  <a:srgbClr val="4C4C4C"/>
                </a:solidFill>
                <a:latin typeface="Helvetica Neue"/>
                <a:ea typeface="Helvetica Neue"/>
                <a:cs typeface="Helvetica Neue"/>
                <a:sym typeface="Helvetica Neue"/>
              </a:defRPr>
            </a:lvl4pPr>
            <a:lvl5pPr lvl="4" marR="0" rtl="0" algn="ctr">
              <a:lnSpc>
                <a:spcPct val="90000"/>
              </a:lnSpc>
              <a:spcBef>
                <a:spcPts val="600"/>
              </a:spcBef>
              <a:spcAft>
                <a:spcPts val="0"/>
              </a:spcAft>
              <a:buClr>
                <a:srgbClr val="ABABAB"/>
              </a:buClr>
              <a:buSzPts val="1400"/>
              <a:buFont typeface="Arial"/>
              <a:buNone/>
              <a:defRPr b="0" i="0" sz="1400" u="none" cap="none" strike="noStrike">
                <a:solidFill>
                  <a:srgbClr val="4C4C4C"/>
                </a:solidFill>
                <a:latin typeface="Helvetica Neue"/>
                <a:ea typeface="Helvetica Neue"/>
                <a:cs typeface="Helvetica Neue"/>
                <a:sym typeface="Helvetica Neue"/>
              </a:defRPr>
            </a:lvl5pPr>
            <a:lvl6pPr lvl="5" marR="0" rtl="0" algn="ctr">
              <a:lnSpc>
                <a:spcPct val="90000"/>
              </a:lnSpc>
              <a:spcBef>
                <a:spcPts val="400"/>
              </a:spcBef>
              <a:spcAft>
                <a:spcPts val="0"/>
              </a:spcAft>
              <a:buClr>
                <a:srgbClr val="ABABAB"/>
              </a:buClr>
              <a:buSzPts val="1400"/>
              <a:buFont typeface="Arial"/>
              <a:buNone/>
              <a:defRPr b="0" i="0" sz="1400" u="none" cap="none" strike="noStrike">
                <a:solidFill>
                  <a:srgbClr val="4C4C4C"/>
                </a:solidFill>
                <a:latin typeface="Helvetica Neue"/>
                <a:ea typeface="Helvetica Neue"/>
                <a:cs typeface="Helvetica Neue"/>
                <a:sym typeface="Helvetica Neue"/>
              </a:defRPr>
            </a:lvl6pPr>
            <a:lvl7pPr lvl="6" marR="0" rtl="0" algn="ctr">
              <a:lnSpc>
                <a:spcPct val="90000"/>
              </a:lnSpc>
              <a:spcBef>
                <a:spcPts val="400"/>
              </a:spcBef>
              <a:spcAft>
                <a:spcPts val="0"/>
              </a:spcAft>
              <a:buClr>
                <a:srgbClr val="ABABAB"/>
              </a:buClr>
              <a:buSzPts val="1400"/>
              <a:buFont typeface="Arial"/>
              <a:buNone/>
              <a:defRPr b="0" i="0" sz="1400" u="none" cap="none" strike="noStrike">
                <a:solidFill>
                  <a:srgbClr val="4C4C4C"/>
                </a:solidFill>
                <a:latin typeface="Helvetica Neue"/>
                <a:ea typeface="Helvetica Neue"/>
                <a:cs typeface="Helvetica Neue"/>
                <a:sym typeface="Helvetica Neue"/>
              </a:defRPr>
            </a:lvl7pPr>
            <a:lvl8pPr lvl="7" marR="0" rtl="0" algn="ctr">
              <a:lnSpc>
                <a:spcPct val="90000"/>
              </a:lnSpc>
              <a:spcBef>
                <a:spcPts val="400"/>
              </a:spcBef>
              <a:spcAft>
                <a:spcPts val="0"/>
              </a:spcAft>
              <a:buClr>
                <a:srgbClr val="ABABAB"/>
              </a:buClr>
              <a:buSzPts val="1400"/>
              <a:buFont typeface="Arial"/>
              <a:buNone/>
              <a:defRPr b="0" i="0" sz="1400" u="none" cap="none" strike="noStrike">
                <a:solidFill>
                  <a:srgbClr val="4C4C4C"/>
                </a:solidFill>
                <a:latin typeface="Helvetica Neue"/>
                <a:ea typeface="Helvetica Neue"/>
                <a:cs typeface="Helvetica Neue"/>
                <a:sym typeface="Helvetica Neue"/>
              </a:defRPr>
            </a:lvl8pPr>
            <a:lvl9pPr lvl="8" marR="0" rtl="0" algn="ctr">
              <a:lnSpc>
                <a:spcPct val="90000"/>
              </a:lnSpc>
              <a:spcBef>
                <a:spcPts val="400"/>
              </a:spcBef>
              <a:spcAft>
                <a:spcPts val="0"/>
              </a:spcAft>
              <a:buClr>
                <a:srgbClr val="ABABAB"/>
              </a:buClr>
              <a:buSzPts val="1400"/>
              <a:buFont typeface="Arial"/>
              <a:buNone/>
              <a:defRPr b="0" i="0" sz="1400" u="none" cap="none" strike="noStrike">
                <a:solidFill>
                  <a:srgbClr val="4C4C4C"/>
                </a:solidFill>
                <a:latin typeface="Helvetica Neue"/>
                <a:ea typeface="Helvetica Neue"/>
                <a:cs typeface="Helvetica Neue"/>
                <a:sym typeface="Helvetica Neue"/>
              </a:defRPr>
            </a:lvl9pPr>
          </a:lstStyle>
          <a:p/>
        </p:txBody>
      </p:sp>
      <p:sp>
        <p:nvSpPr>
          <p:cNvPr id="49" name="Google Shape;49;p10"/>
          <p:cNvSpPr txBox="1"/>
          <p:nvPr>
            <p:ph idx="12" type="sldNum"/>
          </p:nvPr>
        </p:nvSpPr>
        <p:spPr>
          <a:xfrm>
            <a:off x="8536498" y="4846729"/>
            <a:ext cx="280082" cy="135535"/>
          </a:xfrm>
          <a:prstGeom prst="rect">
            <a:avLst/>
          </a:prstGeom>
          <a:noFill/>
          <a:ln>
            <a:noFill/>
          </a:ln>
        </p:spPr>
        <p:txBody>
          <a:bodyPr anchorCtr="0" anchor="ctr" bIns="40800" lIns="81625" spcFirstLastPara="1" rIns="81625" wrap="square" tIns="4080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grpSp>
        <p:nvGrpSpPr>
          <p:cNvPr id="50" name="Google Shape;50;p10"/>
          <p:cNvGrpSpPr/>
          <p:nvPr/>
        </p:nvGrpSpPr>
        <p:grpSpPr>
          <a:xfrm>
            <a:off x="4270197" y="979408"/>
            <a:ext cx="602721" cy="602777"/>
            <a:chOff x="0" y="0"/>
            <a:chExt cx="1071607" cy="1071601"/>
          </a:xfrm>
        </p:grpSpPr>
        <p:sp>
          <p:nvSpPr>
            <p:cNvPr id="51" name="Google Shape;51;p10"/>
            <p:cNvSpPr/>
            <p:nvPr/>
          </p:nvSpPr>
          <p:spPr>
            <a:xfrm>
              <a:off x="0" y="0"/>
              <a:ext cx="1071607" cy="1071601"/>
            </a:xfrm>
            <a:custGeom>
              <a:rect b="b" l="l" r="r" t="t"/>
              <a:pathLst>
                <a:path extrusionOk="0" h="21600" w="2160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a:noFill/>
            </a:ln>
          </p:spPr>
          <p:txBody>
            <a:bodyPr anchorCtr="0" anchor="ctr" bIns="21425" lIns="21425" spcFirstLastPara="1" rIns="21425" wrap="square" tIns="2142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52" name="Google Shape;52;p10"/>
            <p:cNvSpPr/>
            <p:nvPr/>
          </p:nvSpPr>
          <p:spPr>
            <a:xfrm>
              <a:off x="52320" y="52320"/>
              <a:ext cx="971005" cy="971005"/>
            </a:xfrm>
            <a:custGeom>
              <a:rect b="b" l="l" r="r" t="t"/>
              <a:pathLst>
                <a:path extrusionOk="0" h="21600" w="21600">
                  <a:moveTo>
                    <a:pt x="10800" y="0"/>
                  </a:moveTo>
                  <a:cubicBezTo>
                    <a:pt x="4835" y="0"/>
                    <a:pt x="0" y="4835"/>
                    <a:pt x="0" y="10800"/>
                  </a:cubicBezTo>
                  <a:cubicBezTo>
                    <a:pt x="0" y="15375"/>
                    <a:pt x="2847" y="19283"/>
                    <a:pt x="6864" y="20857"/>
                  </a:cubicBezTo>
                  <a:cubicBezTo>
                    <a:pt x="6770" y="20002"/>
                    <a:pt x="6684" y="18692"/>
                    <a:pt x="6902" y="17759"/>
                  </a:cubicBezTo>
                  <a:cubicBezTo>
                    <a:pt x="7098" y="16916"/>
                    <a:pt x="8168" y="12391"/>
                    <a:pt x="8168" y="12391"/>
                  </a:cubicBezTo>
                  <a:cubicBezTo>
                    <a:pt x="8168" y="12391"/>
                    <a:pt x="7845" y="11744"/>
                    <a:pt x="7845" y="10787"/>
                  </a:cubicBezTo>
                  <a:cubicBezTo>
                    <a:pt x="7845" y="9285"/>
                    <a:pt x="8715" y="8164"/>
                    <a:pt x="9799" y="8164"/>
                  </a:cubicBezTo>
                  <a:cubicBezTo>
                    <a:pt x="10721" y="8164"/>
                    <a:pt x="11166" y="8856"/>
                    <a:pt x="11166" y="9686"/>
                  </a:cubicBezTo>
                  <a:cubicBezTo>
                    <a:pt x="11166" y="10612"/>
                    <a:pt x="10576" y="11998"/>
                    <a:pt x="10271" y="13281"/>
                  </a:cubicBezTo>
                  <a:cubicBezTo>
                    <a:pt x="10017" y="14356"/>
                    <a:pt x="10810" y="15233"/>
                    <a:pt x="11871" y="15233"/>
                  </a:cubicBezTo>
                  <a:cubicBezTo>
                    <a:pt x="13790" y="15233"/>
                    <a:pt x="15266" y="13209"/>
                    <a:pt x="15266" y="10287"/>
                  </a:cubicBezTo>
                  <a:cubicBezTo>
                    <a:pt x="15266" y="7702"/>
                    <a:pt x="13407" y="5894"/>
                    <a:pt x="10754" y="5894"/>
                  </a:cubicBezTo>
                  <a:cubicBezTo>
                    <a:pt x="7681" y="5894"/>
                    <a:pt x="5878" y="8199"/>
                    <a:pt x="5878" y="10581"/>
                  </a:cubicBezTo>
                  <a:cubicBezTo>
                    <a:pt x="5878" y="11509"/>
                    <a:pt x="6235" y="12504"/>
                    <a:pt x="6681" y="13045"/>
                  </a:cubicBezTo>
                  <a:cubicBezTo>
                    <a:pt x="6770" y="13152"/>
                    <a:pt x="6783" y="13246"/>
                    <a:pt x="6756" y="13355"/>
                  </a:cubicBezTo>
                  <a:cubicBezTo>
                    <a:pt x="6674" y="13696"/>
                    <a:pt x="6492" y="14430"/>
                    <a:pt x="6456" y="14580"/>
                  </a:cubicBezTo>
                  <a:cubicBezTo>
                    <a:pt x="6409" y="14777"/>
                    <a:pt x="6300" y="14819"/>
                    <a:pt x="6095" y="14724"/>
                  </a:cubicBezTo>
                  <a:cubicBezTo>
                    <a:pt x="4746" y="14096"/>
                    <a:pt x="3903" y="12124"/>
                    <a:pt x="3903" y="10540"/>
                  </a:cubicBezTo>
                  <a:cubicBezTo>
                    <a:pt x="3903" y="7133"/>
                    <a:pt x="6378" y="4005"/>
                    <a:pt x="11039" y="4005"/>
                  </a:cubicBezTo>
                  <a:cubicBezTo>
                    <a:pt x="14785" y="4005"/>
                    <a:pt x="17697" y="6674"/>
                    <a:pt x="17697" y="10242"/>
                  </a:cubicBezTo>
                  <a:cubicBezTo>
                    <a:pt x="17697" y="13964"/>
                    <a:pt x="15350" y="16960"/>
                    <a:pt x="12093" y="16960"/>
                  </a:cubicBezTo>
                  <a:cubicBezTo>
                    <a:pt x="10998" y="16960"/>
                    <a:pt x="9970" y="16391"/>
                    <a:pt x="9617" y="15720"/>
                  </a:cubicBezTo>
                  <a:cubicBezTo>
                    <a:pt x="9617" y="15720"/>
                    <a:pt x="9076" y="17782"/>
                    <a:pt x="8945" y="18287"/>
                  </a:cubicBezTo>
                  <a:cubicBezTo>
                    <a:pt x="8701" y="19225"/>
                    <a:pt x="8043" y="20401"/>
                    <a:pt x="7602" y="21118"/>
                  </a:cubicBezTo>
                  <a:cubicBezTo>
                    <a:pt x="8613" y="21431"/>
                    <a:pt x="9687" y="21600"/>
                    <a:pt x="10800" y="21600"/>
                  </a:cubicBezTo>
                  <a:cubicBezTo>
                    <a:pt x="16765" y="21600"/>
                    <a:pt x="21600" y="16765"/>
                    <a:pt x="21600" y="10800"/>
                  </a:cubicBezTo>
                  <a:cubicBezTo>
                    <a:pt x="21600" y="4835"/>
                    <a:pt x="16765" y="0"/>
                    <a:pt x="10800" y="0"/>
                  </a:cubicBezTo>
                  <a:close/>
                </a:path>
              </a:pathLst>
            </a:custGeom>
            <a:solidFill>
              <a:srgbClr val="BD081C"/>
            </a:solidFill>
            <a:ln>
              <a:noFill/>
            </a:ln>
          </p:spPr>
          <p:txBody>
            <a:bodyPr anchorCtr="0" anchor="ctr" bIns="21425" lIns="21425" spcFirstLastPara="1" rIns="21425" wrap="square" tIns="2142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45450" y="338400"/>
            <a:ext cx="8453100" cy="509100"/>
          </a:xfrm>
          <a:prstGeom prst="rect">
            <a:avLst/>
          </a:prstGeom>
          <a:noFill/>
          <a:ln>
            <a:noFill/>
          </a:ln>
        </p:spPr>
        <p:txBody>
          <a:bodyPr anchorCtr="0" anchor="ctr" bIns="51425" lIns="51425" spcFirstLastPara="1" rIns="51425" wrap="square" tIns="51425">
            <a:noAutofit/>
          </a:bodyPr>
          <a:lstStyle>
            <a:lvl1pPr lvl="0" marR="0" rtl="0" algn="ctr">
              <a:lnSpc>
                <a:spcPct val="80000"/>
              </a:lnSpc>
              <a:spcBef>
                <a:spcPts val="0"/>
              </a:spcBef>
              <a:spcAft>
                <a:spcPts val="0"/>
              </a:spcAft>
              <a:buClr>
                <a:srgbClr val="000000"/>
              </a:buClr>
              <a:buSzPts val="2800"/>
              <a:buFont typeface="Arial"/>
              <a:buNone/>
              <a:defRPr b="1" i="0" sz="2800" u="none" cap="none" strike="noStrike">
                <a:solidFill>
                  <a:schemeClr val="dk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9pPr>
          </a:lstStyle>
          <a:p/>
        </p:txBody>
      </p:sp>
      <p:sp>
        <p:nvSpPr>
          <p:cNvPr id="7" name="Google Shape;7;p1"/>
          <p:cNvSpPr txBox="1"/>
          <p:nvPr>
            <p:ph idx="12" type="sldNum"/>
          </p:nvPr>
        </p:nvSpPr>
        <p:spPr>
          <a:xfrm>
            <a:off x="8536498" y="4846729"/>
            <a:ext cx="280082" cy="135535"/>
          </a:xfrm>
          <a:prstGeom prst="rect">
            <a:avLst/>
          </a:prstGeom>
          <a:noFill/>
          <a:ln>
            <a:noFill/>
          </a:ln>
        </p:spPr>
        <p:txBody>
          <a:bodyPr anchorCtr="0" anchor="ctr" bIns="40800" lIns="81625" spcFirstLastPara="1" rIns="81625" wrap="square" tIns="4080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ABABAB"/>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8" name="Google Shape;8;p1"/>
          <p:cNvSpPr txBox="1"/>
          <p:nvPr>
            <p:ph idx="1" type="body"/>
          </p:nvPr>
        </p:nvSpPr>
        <p:spPr>
          <a:xfrm>
            <a:off x="454775" y="1397350"/>
            <a:ext cx="8151900" cy="3096300"/>
          </a:xfrm>
          <a:prstGeom prst="rect">
            <a:avLst/>
          </a:prstGeom>
          <a:noFill/>
          <a:ln>
            <a:noFill/>
          </a:ln>
        </p:spPr>
        <p:txBody>
          <a:bodyPr anchorCtr="0" anchor="t" bIns="51425" lIns="51425" spcFirstLastPara="1" rIns="51425" wrap="square" tIns="51425">
            <a:noAutofit/>
          </a:bodyPr>
          <a:lstStyle>
            <a:lvl1pPr indent="-228600" lvl="0" marL="457200" marR="0" rtl="0" algn="l">
              <a:lnSpc>
                <a:spcPct val="100000"/>
              </a:lnSpc>
              <a:spcBef>
                <a:spcPts val="0"/>
              </a:spcBef>
              <a:spcAft>
                <a:spcPts val="0"/>
              </a:spcAft>
              <a:buClr>
                <a:srgbClr val="4C4C4C"/>
              </a:buClr>
              <a:buSzPts val="800"/>
              <a:buFont typeface="Arial"/>
              <a:buNone/>
              <a:defRPr b="1" i="0" sz="1700" u="none" cap="none" strike="noStrike">
                <a:solidFill>
                  <a:srgbClr val="4C4C4C"/>
                </a:solidFill>
                <a:latin typeface="Helvetica Neue"/>
                <a:ea typeface="Helvetica Neue"/>
                <a:cs typeface="Helvetica Neue"/>
                <a:sym typeface="Helvetica Neue"/>
              </a:defRPr>
            </a:lvl1pPr>
            <a:lvl2pPr indent="-279400" lvl="1" marL="914400" marR="0" rtl="0" algn="l">
              <a:lnSpc>
                <a:spcPct val="90000"/>
              </a:lnSpc>
              <a:spcBef>
                <a:spcPts val="600"/>
              </a:spcBef>
              <a:spcAft>
                <a:spcPts val="0"/>
              </a:spcAft>
              <a:buClr>
                <a:srgbClr val="4C4C4C"/>
              </a:buClr>
              <a:buSzPts val="800"/>
              <a:buFont typeface="Arial"/>
              <a:buChar char="●"/>
              <a:defRPr b="0" i="0" sz="1400" u="none" cap="none" strike="noStrike">
                <a:solidFill>
                  <a:srgbClr val="4C4C4C"/>
                </a:solidFill>
                <a:latin typeface="Helvetica Neue"/>
                <a:ea typeface="Helvetica Neue"/>
                <a:cs typeface="Helvetica Neue"/>
                <a:sym typeface="Helvetica Neue"/>
              </a:defRPr>
            </a:lvl2pPr>
            <a:lvl3pPr indent="-279400" lvl="2" marL="1371600" marR="0" rtl="0" algn="l">
              <a:lnSpc>
                <a:spcPct val="90000"/>
              </a:lnSpc>
              <a:spcBef>
                <a:spcPts val="600"/>
              </a:spcBef>
              <a:spcAft>
                <a:spcPts val="0"/>
              </a:spcAft>
              <a:buClr>
                <a:srgbClr val="4C4C4C"/>
              </a:buClr>
              <a:buSzPts val="800"/>
              <a:buFont typeface="Noto Sans Symbols"/>
              <a:buChar char="●"/>
              <a:defRPr b="0" i="0" sz="1400" u="none" cap="none" strike="noStrike">
                <a:solidFill>
                  <a:srgbClr val="4C4C4C"/>
                </a:solidFill>
                <a:latin typeface="Helvetica Neue"/>
                <a:ea typeface="Helvetica Neue"/>
                <a:cs typeface="Helvetica Neue"/>
                <a:sym typeface="Helvetica Neue"/>
              </a:defRPr>
            </a:lvl3pPr>
            <a:lvl4pPr indent="-279400" lvl="3" marL="1828800" marR="0" rtl="0" algn="l">
              <a:lnSpc>
                <a:spcPct val="90000"/>
              </a:lnSpc>
              <a:spcBef>
                <a:spcPts val="600"/>
              </a:spcBef>
              <a:spcAft>
                <a:spcPts val="0"/>
              </a:spcAft>
              <a:buClr>
                <a:srgbClr val="4C4C4C"/>
              </a:buClr>
              <a:buSzPts val="800"/>
              <a:buFont typeface="Arial"/>
              <a:buChar char="•"/>
              <a:defRPr b="0" i="0" sz="1400" u="none" cap="none" strike="noStrike">
                <a:solidFill>
                  <a:srgbClr val="4C4C4C"/>
                </a:solidFill>
                <a:latin typeface="Helvetica Neue"/>
                <a:ea typeface="Helvetica Neue"/>
                <a:cs typeface="Helvetica Neue"/>
                <a:sym typeface="Helvetica Neue"/>
              </a:defRPr>
            </a:lvl4pPr>
            <a:lvl5pPr indent="-279400" lvl="4" marL="2286000" marR="0" rtl="0" algn="l">
              <a:lnSpc>
                <a:spcPct val="90000"/>
              </a:lnSpc>
              <a:spcBef>
                <a:spcPts val="600"/>
              </a:spcBef>
              <a:spcAft>
                <a:spcPts val="0"/>
              </a:spcAft>
              <a:buClr>
                <a:srgbClr val="4C4C4C"/>
              </a:buClr>
              <a:buSzPts val="800"/>
              <a:buFont typeface="Arial"/>
              <a:buChar char="•"/>
              <a:defRPr b="0" i="0" sz="1400" u="none" cap="none" strike="noStrike">
                <a:solidFill>
                  <a:srgbClr val="4C4C4C"/>
                </a:solidFill>
                <a:latin typeface="Helvetica Neue"/>
                <a:ea typeface="Helvetica Neue"/>
                <a:cs typeface="Helvetica Neue"/>
                <a:sym typeface="Helvetica Neue"/>
              </a:defRPr>
            </a:lvl5pPr>
            <a:lvl6pPr indent="-279400" lvl="5" marL="2743200" marR="0" rtl="0" algn="l">
              <a:lnSpc>
                <a:spcPct val="90000"/>
              </a:lnSpc>
              <a:spcBef>
                <a:spcPts val="600"/>
              </a:spcBef>
              <a:spcAft>
                <a:spcPts val="0"/>
              </a:spcAft>
              <a:buClr>
                <a:schemeClr val="dk1"/>
              </a:buClr>
              <a:buSzPts val="800"/>
              <a:buFont typeface="Arial"/>
              <a:buChar char="•"/>
              <a:defRPr b="0" i="0" sz="1400" u="none" cap="none" strike="noStrike">
                <a:solidFill>
                  <a:srgbClr val="4C4C4C"/>
                </a:solidFill>
                <a:latin typeface="Helvetica Neue"/>
                <a:ea typeface="Helvetica Neue"/>
                <a:cs typeface="Helvetica Neue"/>
                <a:sym typeface="Helvetica Neue"/>
              </a:defRPr>
            </a:lvl6pPr>
            <a:lvl7pPr indent="-279400" lvl="6" marL="3200400" marR="0" rtl="0" algn="l">
              <a:lnSpc>
                <a:spcPct val="90000"/>
              </a:lnSpc>
              <a:spcBef>
                <a:spcPts val="600"/>
              </a:spcBef>
              <a:spcAft>
                <a:spcPts val="0"/>
              </a:spcAft>
              <a:buClr>
                <a:schemeClr val="dk1"/>
              </a:buClr>
              <a:buSzPts val="800"/>
              <a:buFont typeface="Arial"/>
              <a:buChar char="•"/>
              <a:defRPr b="0" i="0" sz="1400" u="none" cap="none" strike="noStrike">
                <a:solidFill>
                  <a:srgbClr val="4C4C4C"/>
                </a:solidFill>
                <a:latin typeface="Helvetica Neue"/>
                <a:ea typeface="Helvetica Neue"/>
                <a:cs typeface="Helvetica Neue"/>
                <a:sym typeface="Helvetica Neue"/>
              </a:defRPr>
            </a:lvl7pPr>
            <a:lvl8pPr indent="-279400" lvl="7" marL="3657600" marR="0" rtl="0" algn="l">
              <a:lnSpc>
                <a:spcPct val="90000"/>
              </a:lnSpc>
              <a:spcBef>
                <a:spcPts val="600"/>
              </a:spcBef>
              <a:spcAft>
                <a:spcPts val="0"/>
              </a:spcAft>
              <a:buClr>
                <a:schemeClr val="dk1"/>
              </a:buClr>
              <a:buSzPts val="800"/>
              <a:buFont typeface="Arial"/>
              <a:buChar char="•"/>
              <a:defRPr b="0" i="0" sz="1400" u="none" cap="none" strike="noStrike">
                <a:solidFill>
                  <a:srgbClr val="4C4C4C"/>
                </a:solidFill>
                <a:latin typeface="Helvetica Neue"/>
                <a:ea typeface="Helvetica Neue"/>
                <a:cs typeface="Helvetica Neue"/>
                <a:sym typeface="Helvetica Neue"/>
              </a:defRPr>
            </a:lvl8pPr>
            <a:lvl9pPr indent="-279400" lvl="8" marL="4114800" marR="0" rtl="0" algn="l">
              <a:lnSpc>
                <a:spcPct val="90000"/>
              </a:lnSpc>
              <a:spcBef>
                <a:spcPts val="600"/>
              </a:spcBef>
              <a:spcAft>
                <a:spcPts val="0"/>
              </a:spcAft>
              <a:buClr>
                <a:schemeClr val="dk1"/>
              </a:buClr>
              <a:buSzPts val="800"/>
              <a:buFont typeface="Arial"/>
              <a:buChar char="•"/>
              <a:defRPr b="0" i="0" sz="1400" u="none" cap="none" strike="noStrike">
                <a:solidFill>
                  <a:srgbClr val="4C4C4C"/>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jpg"/><Relationship Id="rId4" Type="http://schemas.openxmlformats.org/officeDocument/2006/relationships/hyperlink" Target="http://www.jillpelto.com/glacier"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blog.fitbit.com/heart-rate-tracking/" TargetMode="Externa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insideairbnb.com/get-the-data.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hyperlink" Target="https://www.abivin.com/single-post/2017/12/26/Lets-make-it-real-about-Master-Data-Planning-Garbage-in-Garbage-out?platform=hootsuite" TargetMode="External"/><Relationship Id="rId5" Type="http://schemas.openxmlformats.org/officeDocument/2006/relationships/hyperlink" Target="http://insideairbnb.com/about.html#disclaimer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www.abivin.com/single-post/2017/12/26/Lets-make-it-real-about-Master-Data-Planning-Garbage-in-Garbage-out?platform=hootsuit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www.abivin.com/single-post/2017/12/26/Lets-make-it-real-about-Master-Data-Planning-Garbage-in-Garbage-out?platform=hootsuite" TargetMode="External"/><Relationship Id="rId4" Type="http://schemas.openxmlformats.org/officeDocument/2006/relationships/image" Target="../media/image1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insideairbnb.com/get-the-data.html" TargetMode="External"/><Relationship Id="rId4" Type="http://schemas.openxmlformats.org/officeDocument/2006/relationships/image" Target="../media/image13.png"/><Relationship Id="rId5" Type="http://schemas.openxmlformats.org/officeDocument/2006/relationships/hyperlink" Target="http://insideairbnb.com/get-the-data.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goo.gl/xTgB7o"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hyperlink" Target="https://goo.gl/r7CFcN"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hyperlink" Target="https://github.com/tklouie/PyData_LA_2018"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jpg"/><Relationship Id="rId4" Type="http://schemas.openxmlformats.org/officeDocument/2006/relationships/hyperlink" Target="http://www.jillpelto.com/glacier"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jpg"/><Relationship Id="rId4" Type="http://schemas.openxmlformats.org/officeDocument/2006/relationships/hyperlink" Target="http://www.jillpelto.com/glacier"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www.analyticsvidhya.com/blog/2015/12/complete-tutorial-time-series-modeling/" TargetMode="External"/><Relationship Id="rId4" Type="http://schemas.openxmlformats.org/officeDocument/2006/relationships/hyperlink" Target="https://people.duke.edu/~rnau/411diff.htm" TargetMode="External"/><Relationship Id="rId5" Type="http://schemas.openxmlformats.org/officeDocument/2006/relationships/image" Target="../media/image15.png"/><Relationship Id="rId6" Type="http://schemas.openxmlformats.org/officeDocument/2006/relationships/image" Target="../media/image6.png"/><Relationship Id="rId7"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www.quora.com/Why-cant-you-use-linear-regression-for-time-series-data" TargetMode="External"/><Relationship Id="rId4" Type="http://schemas.openxmlformats.org/officeDocument/2006/relationships/hyperlink" Target="https://www.quora.com/Data-Science-Can-machine-learning-be-used-for-time-series-analysi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jpg"/><Relationship Id="rId4" Type="http://schemas.openxmlformats.org/officeDocument/2006/relationships/hyperlink" Target="http://www.jillpelto.com/glacier"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people.duke.edu/~rnau/Principles_and_risks_of_forecasting--Robert_Nau.pdf"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s://facebook.github.io/prophet/"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s://google.github.io/CausalImpact/CausalImpact.html" TargetMode="External"/><Relationship Id="rId4" Type="http://schemas.openxmlformats.org/officeDocument/2006/relationships/hyperlink" Target="https://www.analytics-link.com/single-post/2017/11/03/Causal-Impact-Analysis-in-R-and-now-Python" TargetMode="External"/><Relationship Id="rId5" Type="http://schemas.openxmlformats.org/officeDocument/2006/relationships/hyperlink" Target="https://github.com/yoonkanglow/Causal-Impact-Analysis-Demo/blob/master/causal_impact_analysis.ipynb" TargetMode="External"/><Relationship Id="rId6"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s://machinelearningmastery.com/time-series-prediction-lstm-recurrent-neural-networks-python-keras/" TargetMode="External"/><Relationship Id="rId4" Type="http://schemas.openxmlformats.org/officeDocument/2006/relationships/hyperlink" Target="https://blog.statsbot.co/time-series-prediction-using-recurrent-neural-networks-lstms-807fa6ca7f" TargetMode="External"/><Relationship Id="rId5" Type="http://schemas.openxmlformats.org/officeDocument/2006/relationships/hyperlink" Target="http://adventuresinmachinelearning.com/recurrent-neural-networks-lstm-tutorial-tensorflow/" TargetMode="External"/><Relationship Id="rId6" Type="http://schemas.openxmlformats.org/officeDocument/2006/relationships/image" Target="../media/image18.png"/><Relationship Id="rId7"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0.png"/><Relationship Id="rId4" Type="http://schemas.openxmlformats.org/officeDocument/2006/relationships/image" Target="../media/image2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s://robjhyndman.com/hyndsight/tscv/" TargetMode="External"/><Relationship Id="rId4" Type="http://schemas.openxmlformats.org/officeDocument/2006/relationships/hyperlink" Target="https://towardsdatascience.com/time-series-nested-cross-validation-76adba623eb9" TargetMode="External"/><Relationship Id="rId5" Type="http://schemas.openxmlformats.org/officeDocument/2006/relationships/hyperlink" Target="https://machinelearningmastery.com/backtest-machine-learning-models-time-series-forecasting/" TargetMode="External"/><Relationship Id="rId6" Type="http://schemas.openxmlformats.org/officeDocument/2006/relationships/hyperlink" Target="https://stats.stackexchange.com/questions/14099/using-k-fold-cross-validation-for-time-series-model-selection"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mailto:tamaralouie@pinterest.com"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s://people.duke.edu/~rnau/Notes_on_the_random_walk_model--Robert_Nau.pdf" TargetMode="External"/><Relationship Id="rId4" Type="http://schemas.openxmlformats.org/officeDocument/2006/relationships/hyperlink" Target="https://people.duke.edu/~rnau/411rand.ht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g"/><Relationship Id="rId4" Type="http://schemas.openxmlformats.org/officeDocument/2006/relationships/hyperlink" Target="http://www.jillpelto.com/glacier"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jpg"/><Relationship Id="rId4" Type="http://schemas.openxmlformats.org/officeDocument/2006/relationships/image" Target="../media/image10.png"/><Relationship Id="rId9" Type="http://schemas.openxmlformats.org/officeDocument/2006/relationships/hyperlink" Target="https://projects.fivethirtyeight.com/mortality-rates-united-states/" TargetMode="External"/><Relationship Id="rId5" Type="http://schemas.openxmlformats.org/officeDocument/2006/relationships/image" Target="../media/image4.png"/><Relationship Id="rId6" Type="http://schemas.openxmlformats.org/officeDocument/2006/relationships/image" Target="../media/image1.png"/><Relationship Id="rId7" Type="http://schemas.openxmlformats.org/officeDocument/2006/relationships/hyperlink" Target="https://projects.fivethirtyeight.com/2018-midterm-election-forecast/senate/?ex_cid=rrpromo" TargetMode="External"/><Relationship Id="rId8" Type="http://schemas.openxmlformats.org/officeDocument/2006/relationships/hyperlink" Target="https://www.bloomberg.com/professional/solution/bloomberg-termina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colab.research.google.com/notebooks/welcome.ipynb"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1.png"/><Relationship Id="rId9" Type="http://schemas.openxmlformats.org/officeDocument/2006/relationships/hyperlink" Target="https://twitter.com/" TargetMode="External"/><Relationship Id="rId5" Type="http://schemas.openxmlformats.org/officeDocument/2006/relationships/image" Target="../media/image2.png"/><Relationship Id="rId6" Type="http://schemas.openxmlformats.org/officeDocument/2006/relationships/hyperlink" Target="http://www.nature.com/articles/srep25732" TargetMode="External"/><Relationship Id="rId7" Type="http://schemas.openxmlformats.org/officeDocument/2006/relationships/hyperlink" Target="https://www.hsph.harvard.edu/" TargetMode="External"/><Relationship Id="rId8" Type="http://schemas.openxmlformats.org/officeDocument/2006/relationships/hyperlink" Target="https://www.legendary.com/" TargetMode="External"/><Relationship Id="rId10" Type="http://schemas.openxmlformats.org/officeDocument/2006/relationships/hyperlink" Target="https://www.pinterest.com/"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6"/>
          <p:cNvSpPr txBox="1"/>
          <p:nvPr>
            <p:ph idx="1" type="subTitle"/>
          </p:nvPr>
        </p:nvSpPr>
        <p:spPr>
          <a:xfrm>
            <a:off x="285558" y="2881744"/>
            <a:ext cx="8566500" cy="524400"/>
          </a:xfrm>
          <a:prstGeom prst="rect">
            <a:avLst/>
          </a:prstGeom>
          <a:noFill/>
          <a:ln>
            <a:noFill/>
          </a:ln>
        </p:spPr>
        <p:txBody>
          <a:bodyPr anchorCtr="0" anchor="t" bIns="51425" lIns="51425" spcFirstLastPara="1" rIns="51425" wrap="square" tIns="51425">
            <a:noAutofit/>
          </a:bodyPr>
          <a:lstStyle/>
          <a:p>
            <a:pPr indent="0" lvl="0" marL="0" marR="0" rtl="0" algn="ctr">
              <a:lnSpc>
                <a:spcPct val="90000"/>
              </a:lnSpc>
              <a:spcBef>
                <a:spcPts val="0"/>
              </a:spcBef>
              <a:spcAft>
                <a:spcPts val="0"/>
              </a:spcAft>
              <a:buClr>
                <a:srgbClr val="FFFFFF"/>
              </a:buClr>
              <a:buSzPts val="800"/>
              <a:buFont typeface="Arial"/>
              <a:buNone/>
            </a:pPr>
            <a:r>
              <a:rPr b="0" i="1" lang="en" sz="2400" u="none" cap="none" strike="noStrike">
                <a:solidFill>
                  <a:schemeClr val="dk2"/>
                </a:solidFill>
                <a:latin typeface="Georgia"/>
                <a:ea typeface="Georgia"/>
                <a:cs typeface="Georgia"/>
                <a:sym typeface="Georgia"/>
              </a:rPr>
              <a:t>Tamara Louie</a:t>
            </a:r>
            <a:endParaRPr b="0" i="1" sz="2400" u="none" cap="none" strike="noStrike">
              <a:solidFill>
                <a:schemeClr val="dk2"/>
              </a:solidFill>
              <a:latin typeface="Georgia"/>
              <a:ea typeface="Georgia"/>
              <a:cs typeface="Georgia"/>
              <a:sym typeface="Georgia"/>
            </a:endParaRPr>
          </a:p>
          <a:p>
            <a:pPr indent="0" lvl="0" marL="0" marR="0" rtl="0" algn="ctr">
              <a:lnSpc>
                <a:spcPct val="90000"/>
              </a:lnSpc>
              <a:spcBef>
                <a:spcPts val="0"/>
              </a:spcBef>
              <a:spcAft>
                <a:spcPts val="0"/>
              </a:spcAft>
              <a:buClr>
                <a:srgbClr val="FFFFFF"/>
              </a:buClr>
              <a:buSzPts val="800"/>
              <a:buFont typeface="Arial"/>
              <a:buNone/>
            </a:pPr>
            <a:r>
              <a:rPr b="0" i="1" lang="en" sz="2400" u="none" cap="none" strike="noStrike">
                <a:solidFill>
                  <a:schemeClr val="dk2"/>
                </a:solidFill>
                <a:latin typeface="Georgia"/>
                <a:ea typeface="Georgia"/>
                <a:cs typeface="Georgia"/>
                <a:sym typeface="Georgia"/>
              </a:rPr>
              <a:t>October 21, 2018</a:t>
            </a:r>
            <a:endParaRPr b="0" i="1" sz="2400" u="none" cap="none" strike="noStrike">
              <a:solidFill>
                <a:schemeClr val="dk2"/>
              </a:solidFill>
              <a:latin typeface="Georgia"/>
              <a:ea typeface="Georgia"/>
              <a:cs typeface="Georgia"/>
              <a:sym typeface="Georgia"/>
            </a:endParaRPr>
          </a:p>
          <a:p>
            <a:pPr indent="0" lvl="0" marL="0" marR="0" rtl="0" algn="ctr">
              <a:lnSpc>
                <a:spcPct val="90000"/>
              </a:lnSpc>
              <a:spcBef>
                <a:spcPts val="0"/>
              </a:spcBef>
              <a:spcAft>
                <a:spcPts val="0"/>
              </a:spcAft>
              <a:buClr>
                <a:srgbClr val="FFFFFF"/>
              </a:buClr>
              <a:buSzPts val="800"/>
              <a:buFont typeface="Arial"/>
              <a:buNone/>
            </a:pPr>
            <a:r>
              <a:rPr b="0" i="1" lang="en" sz="2400" u="none" cap="none" strike="noStrike">
                <a:solidFill>
                  <a:schemeClr val="dk2"/>
                </a:solidFill>
                <a:latin typeface="Georgia"/>
                <a:ea typeface="Georgia"/>
                <a:cs typeface="Georgia"/>
                <a:sym typeface="Georgia"/>
              </a:rPr>
              <a:t>PyData LA 2018</a:t>
            </a:r>
            <a:endParaRPr b="0" i="1" sz="2400" u="none" cap="none" strike="noStrike">
              <a:solidFill>
                <a:schemeClr val="dk2"/>
              </a:solidFill>
              <a:latin typeface="Georgia"/>
              <a:ea typeface="Georgia"/>
              <a:cs typeface="Georgia"/>
              <a:sym typeface="Georgia"/>
            </a:endParaRPr>
          </a:p>
        </p:txBody>
      </p:sp>
      <p:sp>
        <p:nvSpPr>
          <p:cNvPr id="157" name="Google Shape;157;p26"/>
          <p:cNvSpPr txBox="1"/>
          <p:nvPr>
            <p:ph type="ctrTitle"/>
          </p:nvPr>
        </p:nvSpPr>
        <p:spPr>
          <a:xfrm>
            <a:off x="285558" y="1585722"/>
            <a:ext cx="8566500" cy="622200"/>
          </a:xfrm>
          <a:prstGeom prst="rect">
            <a:avLst/>
          </a:prstGeom>
          <a:noFill/>
          <a:ln>
            <a:noFill/>
          </a:ln>
        </p:spPr>
        <p:txBody>
          <a:bodyPr anchorCtr="0" anchor="ctr" bIns="40800" lIns="0" spcFirstLastPara="1" rIns="0" wrap="square" tIns="40800">
            <a:noAutofit/>
          </a:bodyPr>
          <a:lstStyle/>
          <a:p>
            <a:pPr indent="0" lvl="0" marL="0" marR="0" rtl="0" algn="ctr">
              <a:lnSpc>
                <a:spcPct val="80000"/>
              </a:lnSpc>
              <a:spcBef>
                <a:spcPts val="0"/>
              </a:spcBef>
              <a:spcAft>
                <a:spcPts val="0"/>
              </a:spcAft>
              <a:buClr>
                <a:srgbClr val="000000"/>
              </a:buClr>
              <a:buSzPts val="1100"/>
              <a:buFont typeface="Arial"/>
              <a:buNone/>
            </a:pPr>
            <a:r>
              <a:rPr b="1" i="0" lang="en" sz="3900" u="none" cap="none" strike="noStrike">
                <a:solidFill>
                  <a:schemeClr val="dk1"/>
                </a:solidFill>
                <a:latin typeface="Helvetica Neue"/>
                <a:ea typeface="Helvetica Neue"/>
                <a:cs typeface="Helvetica Neue"/>
                <a:sym typeface="Helvetica Neue"/>
              </a:rPr>
              <a:t>Applying statistical modeling and machine learning to perform time-series forecasting</a:t>
            </a:r>
            <a:endParaRPr b="1" i="0" sz="3900" u="none" cap="none" strike="noStrike">
              <a:solidFill>
                <a:schemeClr val="dk1"/>
              </a:solidFill>
              <a:latin typeface="Helvetica Neue"/>
              <a:ea typeface="Helvetica Neue"/>
              <a:cs typeface="Helvetica Neue"/>
              <a:sym typeface="Helvetica Neue"/>
            </a:endParaRPr>
          </a:p>
        </p:txBody>
      </p:sp>
      <p:sp>
        <p:nvSpPr>
          <p:cNvPr id="158" name="Google Shape;158;p26"/>
          <p:cNvSpPr txBox="1"/>
          <p:nvPr>
            <p:ph idx="12" type="sldNum"/>
          </p:nvPr>
        </p:nvSpPr>
        <p:spPr>
          <a:xfrm>
            <a:off x="8536498" y="4846729"/>
            <a:ext cx="280082" cy="135535"/>
          </a:xfrm>
          <a:prstGeom prst="rect">
            <a:avLst/>
          </a:prstGeom>
          <a:noFill/>
          <a:ln>
            <a:noFill/>
          </a:ln>
        </p:spPr>
        <p:txBody>
          <a:bodyPr anchorCtr="0" anchor="ctr" bIns="40800" lIns="81625" spcFirstLastPara="1" rIns="81625" wrap="square" tIns="4080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BABAB"/>
                </a:solidFill>
                <a:latin typeface="Helvetica Neue"/>
                <a:ea typeface="Helvetica Neue"/>
                <a:cs typeface="Helvetica Neue"/>
                <a:sym typeface="Helvetica Neue"/>
              </a:rPr>
              <a:t>‹#›</a:t>
            </a:fld>
            <a:endParaRPr b="0" i="0" sz="600" u="none" cap="none" strike="noStrike">
              <a:solidFill>
                <a:srgbClr val="ABABAB"/>
              </a:solidFill>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35"/>
          <p:cNvPicPr preferRelativeResize="0"/>
          <p:nvPr/>
        </p:nvPicPr>
        <p:blipFill rotWithShape="1">
          <a:blip r:embed="rId3">
            <a:alphaModFix/>
          </a:blip>
          <a:srcRect b="9455" l="0" r="0" t="9455"/>
          <a:stretch/>
        </p:blipFill>
        <p:spPr>
          <a:xfrm>
            <a:off x="-2768" y="-29139"/>
            <a:ext cx="9148800" cy="5172900"/>
          </a:xfrm>
          <a:prstGeom prst="rect">
            <a:avLst/>
          </a:prstGeom>
          <a:noFill/>
          <a:ln>
            <a:noFill/>
          </a:ln>
        </p:spPr>
      </p:pic>
      <p:sp>
        <p:nvSpPr>
          <p:cNvPr id="250" name="Google Shape;250;p35"/>
          <p:cNvSpPr txBox="1"/>
          <p:nvPr>
            <p:ph idx="12" type="sldNum"/>
          </p:nvPr>
        </p:nvSpPr>
        <p:spPr>
          <a:xfrm>
            <a:off x="8536498" y="4846729"/>
            <a:ext cx="280200" cy="135600"/>
          </a:xfrm>
          <a:prstGeom prst="rect">
            <a:avLst/>
          </a:prstGeom>
          <a:noFill/>
          <a:ln>
            <a:noFill/>
          </a:ln>
        </p:spPr>
        <p:txBody>
          <a:bodyPr anchorCtr="0" anchor="ctr" bIns="40800" lIns="81625" spcFirstLastPara="1" rIns="81625" wrap="square" tIns="4080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FFFFFF"/>
                </a:solidFill>
                <a:latin typeface="Helvetica Neue"/>
                <a:ea typeface="Helvetica Neue"/>
                <a:cs typeface="Helvetica Neue"/>
                <a:sym typeface="Helvetica Neue"/>
              </a:rPr>
              <a:t>‹#›</a:t>
            </a:fld>
            <a:endParaRPr b="0" i="0" sz="600" u="none" cap="none" strike="noStrike">
              <a:solidFill>
                <a:srgbClr val="FFFFFF"/>
              </a:solidFill>
              <a:latin typeface="Helvetica Neue"/>
              <a:ea typeface="Helvetica Neue"/>
              <a:cs typeface="Helvetica Neue"/>
              <a:sym typeface="Helvetica Neue"/>
            </a:endParaRPr>
          </a:p>
        </p:txBody>
      </p:sp>
      <p:graphicFrame>
        <p:nvGraphicFramePr>
          <p:cNvPr id="251" name="Google Shape;251;p35"/>
          <p:cNvGraphicFramePr/>
          <p:nvPr/>
        </p:nvGraphicFramePr>
        <p:xfrm>
          <a:off x="2754883" y="573620"/>
          <a:ext cx="3000000" cy="3000000"/>
        </p:xfrm>
        <a:graphic>
          <a:graphicData uri="http://schemas.openxmlformats.org/drawingml/2006/table">
            <a:tbl>
              <a:tblPr>
                <a:noFill/>
                <a:tableStyleId>{5E94B342-61C3-488C-85E9-7B8BC5E03D38}</a:tableStyleId>
              </a:tblPr>
              <a:tblGrid>
                <a:gridCol w="5468650"/>
              </a:tblGrid>
              <a:tr h="799250">
                <a:tc>
                  <a:txBody>
                    <a:bodyPr/>
                    <a:lstStyle/>
                    <a:p>
                      <a:pPr indent="0" lvl="0" marL="0" marR="0" rtl="0" algn="ctr">
                        <a:lnSpc>
                          <a:spcPct val="100000"/>
                        </a:lnSpc>
                        <a:spcBef>
                          <a:spcPts val="0"/>
                        </a:spcBef>
                        <a:spcAft>
                          <a:spcPts val="0"/>
                        </a:spcAft>
                        <a:buClr>
                          <a:srgbClr val="000000"/>
                        </a:buClr>
                        <a:buSzPts val="2800"/>
                        <a:buFont typeface="Arial"/>
                        <a:buNone/>
                      </a:pPr>
                      <a:r>
                        <a:rPr b="1" lang="en" sz="2800" u="none" cap="none" strike="noStrike">
                          <a:solidFill>
                            <a:srgbClr val="FFFFFF"/>
                          </a:solidFill>
                        </a:rPr>
                        <a:t>Background and context</a:t>
                      </a:r>
                      <a:endParaRPr sz="800" u="none" cap="none" strike="noStrike">
                        <a:solidFill>
                          <a:srgbClr val="FFFFFF"/>
                        </a:solidFill>
                      </a:endParaRPr>
                    </a:p>
                  </a:txBody>
                  <a:tcPr marT="35725" marB="35725" marR="35725" marL="35725" anchor="ctr">
                    <a:lnT cap="flat" cmpd="sng" w="19050">
                      <a:solidFill>
                        <a:srgbClr val="FFFFFF"/>
                      </a:solidFill>
                      <a:prstDash val="solid"/>
                      <a:round/>
                      <a:headEnd len="sm" w="sm" type="none"/>
                      <a:tailEnd len="sm" w="sm" type="none"/>
                    </a:lnT>
                    <a:lnB cap="flat" cmpd="sng" w="25400">
                      <a:solidFill>
                        <a:srgbClr val="615F5C"/>
                      </a:solidFill>
                      <a:prstDash val="solid"/>
                      <a:round/>
                      <a:headEnd len="sm" w="sm" type="none"/>
                      <a:tailEnd len="sm" w="sm" type="none"/>
                    </a:lnB>
                  </a:tcPr>
                </a:tc>
              </a:tr>
              <a:tr h="799250">
                <a:tc>
                  <a:txBody>
                    <a:bodyPr/>
                    <a:lstStyle/>
                    <a:p>
                      <a:pPr indent="0" lvl="0" marL="0" marR="0" rtl="0" algn="ctr">
                        <a:lnSpc>
                          <a:spcPct val="100000"/>
                        </a:lnSpc>
                        <a:spcBef>
                          <a:spcPts val="0"/>
                        </a:spcBef>
                        <a:spcAft>
                          <a:spcPts val="0"/>
                        </a:spcAft>
                        <a:buClr>
                          <a:srgbClr val="000000"/>
                        </a:buClr>
                        <a:buSzPts val="1100"/>
                        <a:buFont typeface="Arial"/>
                        <a:buNone/>
                      </a:pPr>
                      <a:r>
                        <a:rPr b="1" lang="en" sz="2800" u="none" cap="none" strike="noStrike">
                          <a:solidFill>
                            <a:srgbClr val="BD1A1C"/>
                          </a:solidFill>
                        </a:rPr>
                        <a:t>Data due diligence</a:t>
                      </a:r>
                      <a:endParaRPr b="1" sz="2800" u="none" cap="none" strike="noStrike">
                        <a:solidFill>
                          <a:srgbClr val="BD1A1C"/>
                        </a:solidFill>
                      </a:endParaRPr>
                    </a:p>
                  </a:txBody>
                  <a:tcPr marT="35725" marB="35725" marR="35725" marL="35725" anchor="ctr">
                    <a:lnT cap="flat" cmpd="sng" w="25400">
                      <a:solidFill>
                        <a:srgbClr val="615F5C"/>
                      </a:solidFill>
                      <a:prstDash val="solid"/>
                      <a:round/>
                      <a:headEnd len="sm" w="sm" type="none"/>
                      <a:tailEnd len="sm" w="sm" type="none"/>
                    </a:lnT>
                    <a:lnB cap="flat" cmpd="sng" w="25400">
                      <a:solidFill>
                        <a:srgbClr val="615F5C"/>
                      </a:solidFill>
                      <a:prstDash val="solid"/>
                      <a:round/>
                      <a:headEnd len="sm" w="sm" type="none"/>
                      <a:tailEnd len="sm" w="sm" type="none"/>
                    </a:lnB>
                    <a:solidFill>
                      <a:srgbClr val="FFFFFF">
                        <a:alpha val="89411"/>
                      </a:srgbClr>
                    </a:solidFill>
                  </a:tcPr>
                </a:tc>
              </a:tr>
              <a:tr h="799250">
                <a:tc>
                  <a:txBody>
                    <a:bodyPr/>
                    <a:lstStyle/>
                    <a:p>
                      <a:pPr indent="0" lvl="0" marL="0" marR="0" rtl="0" algn="ctr">
                        <a:lnSpc>
                          <a:spcPct val="100000"/>
                        </a:lnSpc>
                        <a:spcBef>
                          <a:spcPts val="0"/>
                        </a:spcBef>
                        <a:spcAft>
                          <a:spcPts val="0"/>
                        </a:spcAft>
                        <a:buClr>
                          <a:srgbClr val="000000"/>
                        </a:buClr>
                        <a:buSzPts val="1100"/>
                        <a:buFont typeface="Arial"/>
                        <a:buNone/>
                      </a:pPr>
                      <a:r>
                        <a:rPr b="1" lang="en" sz="2800" u="none" cap="none" strike="noStrike">
                          <a:solidFill>
                            <a:srgbClr val="FFFFFF"/>
                          </a:solidFill>
                        </a:rPr>
                        <a:t>Analysis of time series data</a:t>
                      </a:r>
                      <a:endParaRPr b="1" sz="2800" u="none" cap="none" strike="noStrike">
                        <a:solidFill>
                          <a:srgbClr val="FFFFFF"/>
                        </a:solidFill>
                      </a:endParaRPr>
                    </a:p>
                  </a:txBody>
                  <a:tcPr marT="35725" marB="35725" marR="35725" marL="35725" anchor="ctr">
                    <a:lnT cap="flat" cmpd="sng" w="25400">
                      <a:solidFill>
                        <a:srgbClr val="615F5C"/>
                      </a:solidFill>
                      <a:prstDash val="solid"/>
                      <a:round/>
                      <a:headEnd len="sm" w="sm" type="none"/>
                      <a:tailEnd len="sm" w="sm" type="none"/>
                    </a:lnT>
                    <a:lnB cap="flat" cmpd="sng" w="25400">
                      <a:solidFill>
                        <a:srgbClr val="615F5C"/>
                      </a:solidFill>
                      <a:prstDash val="solid"/>
                      <a:round/>
                      <a:headEnd len="sm" w="sm" type="none"/>
                      <a:tailEnd len="sm" w="sm" type="none"/>
                    </a:lnB>
                  </a:tcPr>
                </a:tc>
              </a:tr>
              <a:tr h="799250">
                <a:tc>
                  <a:txBody>
                    <a:bodyPr/>
                    <a:lstStyle/>
                    <a:p>
                      <a:pPr indent="0" lvl="0" marL="0" marR="0" rtl="0" algn="ctr">
                        <a:lnSpc>
                          <a:spcPct val="100000"/>
                        </a:lnSpc>
                        <a:spcBef>
                          <a:spcPts val="0"/>
                        </a:spcBef>
                        <a:spcAft>
                          <a:spcPts val="0"/>
                        </a:spcAft>
                        <a:buClr>
                          <a:srgbClr val="000000"/>
                        </a:buClr>
                        <a:buSzPts val="2800"/>
                        <a:buFont typeface="Arial"/>
                        <a:buNone/>
                      </a:pPr>
                      <a:r>
                        <a:rPr b="1" lang="en" sz="2800" u="none" cap="none" strike="noStrike">
                          <a:solidFill>
                            <a:schemeClr val="lt1"/>
                          </a:solidFill>
                        </a:rPr>
                        <a:t>Modeling time series data</a:t>
                      </a:r>
                      <a:endParaRPr b="1" sz="2800" u="none" cap="none" strike="noStrike">
                        <a:solidFill>
                          <a:srgbClr val="FFFFFF"/>
                        </a:solidFill>
                      </a:endParaRPr>
                    </a:p>
                  </a:txBody>
                  <a:tcPr marT="35725" marB="35725" marR="35725" marL="35725" anchor="ctr">
                    <a:lnT cap="flat" cmpd="sng" w="25400">
                      <a:solidFill>
                        <a:srgbClr val="615F5C"/>
                      </a:solidFill>
                      <a:prstDash val="solid"/>
                      <a:round/>
                      <a:headEnd len="sm" w="sm" type="none"/>
                      <a:tailEnd len="sm" w="sm" type="none"/>
                    </a:lnT>
                    <a:lnB cap="flat" cmpd="sng" w="25400">
                      <a:solidFill>
                        <a:srgbClr val="615F5C"/>
                      </a:solidFill>
                      <a:prstDash val="solid"/>
                      <a:round/>
                      <a:headEnd len="sm" w="sm" type="none"/>
                      <a:tailEnd len="sm" w="sm" type="none"/>
                    </a:lnB>
                  </a:tcPr>
                </a:tc>
              </a:tr>
            </a:tbl>
          </a:graphicData>
        </a:graphic>
      </p:graphicFrame>
      <p:grpSp>
        <p:nvGrpSpPr>
          <p:cNvPr id="252" name="Google Shape;252;p35"/>
          <p:cNvGrpSpPr/>
          <p:nvPr/>
        </p:nvGrpSpPr>
        <p:grpSpPr>
          <a:xfrm>
            <a:off x="2554668" y="1545850"/>
            <a:ext cx="395773" cy="395843"/>
            <a:chOff x="-12" y="0"/>
            <a:chExt cx="703721" cy="703721"/>
          </a:xfrm>
        </p:grpSpPr>
        <p:sp>
          <p:nvSpPr>
            <p:cNvPr id="253" name="Google Shape;253;p35"/>
            <p:cNvSpPr/>
            <p:nvPr/>
          </p:nvSpPr>
          <p:spPr>
            <a:xfrm rot="5400000">
              <a:off x="-12" y="0"/>
              <a:ext cx="703721" cy="703721"/>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D081C"/>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254" name="Google Shape;254;p35"/>
            <p:cNvSpPr/>
            <p:nvPr/>
          </p:nvSpPr>
          <p:spPr>
            <a:xfrm rot="-8100000">
              <a:off x="140626" y="204873"/>
              <a:ext cx="293786" cy="293939"/>
            </a:xfrm>
            <a:custGeom>
              <a:rect b="b" l="l" r="r" t="t"/>
              <a:pathLst>
                <a:path extrusionOk="0" h="21600" w="21600">
                  <a:moveTo>
                    <a:pt x="2860" y="0"/>
                  </a:moveTo>
                  <a:cubicBezTo>
                    <a:pt x="1280" y="0"/>
                    <a:pt x="0" y="1279"/>
                    <a:pt x="0" y="2858"/>
                  </a:cubicBezTo>
                  <a:lnTo>
                    <a:pt x="0" y="18677"/>
                  </a:lnTo>
                  <a:cubicBezTo>
                    <a:pt x="0" y="19475"/>
                    <a:pt x="328" y="20193"/>
                    <a:pt x="856" y="20712"/>
                  </a:cubicBezTo>
                  <a:cubicBezTo>
                    <a:pt x="1377" y="21256"/>
                    <a:pt x="2101" y="21600"/>
                    <a:pt x="2914" y="21600"/>
                  </a:cubicBezTo>
                  <a:lnTo>
                    <a:pt x="18740" y="21600"/>
                  </a:lnTo>
                  <a:cubicBezTo>
                    <a:pt x="20320" y="21600"/>
                    <a:pt x="21600" y="20321"/>
                    <a:pt x="21600" y="18742"/>
                  </a:cubicBezTo>
                  <a:cubicBezTo>
                    <a:pt x="21600" y="17162"/>
                    <a:pt x="20320" y="15883"/>
                    <a:pt x="18740" y="15883"/>
                  </a:cubicBezTo>
                  <a:lnTo>
                    <a:pt x="5720" y="15883"/>
                  </a:lnTo>
                  <a:lnTo>
                    <a:pt x="5720" y="2858"/>
                  </a:lnTo>
                  <a:cubicBezTo>
                    <a:pt x="5720" y="1279"/>
                    <a:pt x="4440" y="0"/>
                    <a:pt x="2860" y="0"/>
                  </a:cubicBezTo>
                  <a:close/>
                </a:path>
              </a:pathLst>
            </a:cu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grpSp>
      <p:sp>
        <p:nvSpPr>
          <p:cNvPr id="255" name="Google Shape;255;p35"/>
          <p:cNvSpPr txBox="1"/>
          <p:nvPr/>
        </p:nvSpPr>
        <p:spPr>
          <a:xfrm>
            <a:off x="149075" y="4919350"/>
            <a:ext cx="8994900" cy="214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434343"/>
                </a:solidFill>
                <a:latin typeface="Arial"/>
                <a:ea typeface="Arial"/>
                <a:cs typeface="Arial"/>
                <a:sym typeface="Arial"/>
              </a:rPr>
              <a:t>Jill Pelto Art. Last accessed October 6, 2018. &lt;</a:t>
            </a:r>
            <a:r>
              <a:rPr b="0" i="0" lang="en" sz="1000" u="sng" cap="none" strike="noStrike">
                <a:solidFill>
                  <a:schemeClr val="hlink"/>
                </a:solidFill>
                <a:latin typeface="Arial"/>
                <a:ea typeface="Arial"/>
                <a:cs typeface="Arial"/>
                <a:sym typeface="Arial"/>
                <a:hlinkClick r:id="rId4"/>
              </a:rPr>
              <a:t>http://www.jillpelto.com/</a:t>
            </a:r>
            <a:r>
              <a:rPr b="0" i="0" lang="en" sz="1000" u="none" cap="none" strike="noStrike">
                <a:solidFill>
                  <a:srgbClr val="434343"/>
                </a:solidFill>
                <a:latin typeface="Arial"/>
                <a:ea typeface="Arial"/>
                <a:cs typeface="Arial"/>
                <a:sym typeface="Arial"/>
              </a:rPr>
              <a:t>&gt;.</a:t>
            </a:r>
            <a:endParaRPr b="0" i="0" sz="1000" u="none" cap="none" strike="noStrike">
              <a:solidFill>
                <a:srgbClr val="434343"/>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6"/>
          <p:cNvSpPr txBox="1"/>
          <p:nvPr>
            <p:ph idx="4294967295" type="body"/>
          </p:nvPr>
        </p:nvSpPr>
        <p:spPr>
          <a:xfrm>
            <a:off x="376289" y="1328399"/>
            <a:ext cx="8308800" cy="3096300"/>
          </a:xfrm>
          <a:prstGeom prst="rect">
            <a:avLst/>
          </a:prstGeom>
          <a:noFill/>
          <a:ln>
            <a:noFill/>
          </a:ln>
        </p:spPr>
        <p:txBody>
          <a:bodyPr anchorCtr="0" anchor="t" bIns="40800" lIns="81625" spcFirstLastPara="1" rIns="81625" wrap="square" tIns="40800">
            <a:noAutofit/>
          </a:bodyPr>
          <a:lstStyle/>
          <a:p>
            <a:pPr indent="-342900" lvl="0" marL="457200"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Helvetica Neue"/>
                <a:ea typeface="Helvetica Neue"/>
                <a:cs typeface="Helvetica Neue"/>
                <a:sym typeface="Helvetica Neue"/>
              </a:rPr>
              <a:t>I think that it is important to start with a very concrete question that you think can be answered with data, specifically with time-series data.</a:t>
            </a:r>
            <a:endParaRPr b="0" i="0" sz="18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Helvetica Neue"/>
                <a:ea typeface="Helvetica Neue"/>
                <a:cs typeface="Helvetica Neue"/>
                <a:sym typeface="Helvetica Neue"/>
              </a:rPr>
              <a:t>Some examples of questions that I might answer with forecasting:</a:t>
            </a:r>
            <a:endParaRPr b="0" i="0" sz="1800" u="none" cap="none" strike="noStrike">
              <a:solidFill>
                <a:schemeClr val="dk1"/>
              </a:solidFill>
              <a:latin typeface="Helvetica Neue"/>
              <a:ea typeface="Helvetica Neue"/>
              <a:cs typeface="Helvetica Neue"/>
              <a:sym typeface="Helvetica Neue"/>
            </a:endParaRPr>
          </a:p>
          <a:p>
            <a:pPr indent="-342900" lvl="1" marL="914400" marR="0" rtl="0" algn="l">
              <a:lnSpc>
                <a:spcPct val="90000"/>
              </a:lnSpc>
              <a:spcBef>
                <a:spcPts val="0"/>
              </a:spcBef>
              <a:spcAft>
                <a:spcPts val="0"/>
              </a:spcAft>
              <a:buClr>
                <a:schemeClr val="dk1"/>
              </a:buClr>
              <a:buSzPts val="1800"/>
              <a:buFont typeface="Arial"/>
              <a:buChar char="○"/>
            </a:pPr>
            <a:r>
              <a:rPr b="0" i="0" lang="en" sz="1800" u="none" cap="none" strike="noStrike">
                <a:solidFill>
                  <a:schemeClr val="dk1"/>
                </a:solidFill>
                <a:latin typeface="Helvetica Neue"/>
                <a:ea typeface="Helvetica Neue"/>
                <a:cs typeface="Helvetica Neue"/>
                <a:sym typeface="Helvetica Neue"/>
              </a:rPr>
              <a:t>What is the expected voter turnout for California for the 2018 midterm elections?</a:t>
            </a:r>
            <a:endParaRPr b="0" i="0" sz="1800" u="none" cap="none" strike="noStrike">
              <a:solidFill>
                <a:schemeClr val="dk1"/>
              </a:solidFill>
              <a:latin typeface="Helvetica Neue"/>
              <a:ea typeface="Helvetica Neue"/>
              <a:cs typeface="Helvetica Neue"/>
              <a:sym typeface="Helvetica Neue"/>
            </a:endParaRPr>
          </a:p>
          <a:p>
            <a:pPr indent="-342900" lvl="1" marL="914400" marR="0" rtl="0" algn="l">
              <a:lnSpc>
                <a:spcPct val="90000"/>
              </a:lnSpc>
              <a:spcBef>
                <a:spcPts val="0"/>
              </a:spcBef>
              <a:spcAft>
                <a:spcPts val="0"/>
              </a:spcAft>
              <a:buClr>
                <a:schemeClr val="dk1"/>
              </a:buClr>
              <a:buSzPts val="1800"/>
              <a:buFont typeface="Arial"/>
              <a:buChar char="○"/>
            </a:pPr>
            <a:r>
              <a:rPr b="0" i="0" lang="en" sz="1800" u="none" cap="none" strike="noStrike">
                <a:solidFill>
                  <a:schemeClr val="dk1"/>
                </a:solidFill>
                <a:latin typeface="Helvetica Neue"/>
                <a:ea typeface="Helvetica Neue"/>
                <a:cs typeface="Helvetica Neue"/>
                <a:sym typeface="Helvetica Neue"/>
              </a:rPr>
              <a:t>What is the future expected price of Apple stock over the next year?</a:t>
            </a:r>
            <a:endParaRPr b="0" i="0" sz="1800" u="none" cap="none" strike="noStrike">
              <a:solidFill>
                <a:schemeClr val="dk1"/>
              </a:solidFill>
              <a:latin typeface="Helvetica Neue"/>
              <a:ea typeface="Helvetica Neue"/>
              <a:cs typeface="Helvetica Neue"/>
              <a:sym typeface="Helvetica Neue"/>
            </a:endParaRPr>
          </a:p>
          <a:p>
            <a:pPr indent="-342900" lvl="1" marL="914400" marR="0" rtl="0" algn="l">
              <a:lnSpc>
                <a:spcPct val="90000"/>
              </a:lnSpc>
              <a:spcBef>
                <a:spcPts val="0"/>
              </a:spcBef>
              <a:spcAft>
                <a:spcPts val="0"/>
              </a:spcAft>
              <a:buClr>
                <a:schemeClr val="dk1"/>
              </a:buClr>
              <a:buSzPts val="1800"/>
              <a:buFont typeface="Arial"/>
              <a:buChar char="○"/>
            </a:pPr>
            <a:r>
              <a:rPr b="0" i="0" lang="en" sz="1800" u="none" cap="none" strike="noStrike">
                <a:solidFill>
                  <a:schemeClr val="dk1"/>
                </a:solidFill>
                <a:latin typeface="Helvetica Neue"/>
                <a:ea typeface="Helvetica Neue"/>
                <a:cs typeface="Helvetica Neue"/>
                <a:sym typeface="Helvetica Neue"/>
              </a:rPr>
              <a:t>What is the expected life expectancy of the average US female in 50 years?</a:t>
            </a:r>
            <a:endParaRPr b="0" i="0" sz="1800" u="none" cap="none" strike="noStrike">
              <a:solidFill>
                <a:schemeClr val="dk1"/>
              </a:solidFill>
              <a:latin typeface="Helvetica Neue"/>
              <a:ea typeface="Helvetica Neue"/>
              <a:cs typeface="Helvetica Neue"/>
              <a:sym typeface="Helvetica Neue"/>
            </a:endParaRPr>
          </a:p>
        </p:txBody>
      </p:sp>
      <p:sp>
        <p:nvSpPr>
          <p:cNvPr id="261" name="Google Shape;261;p36"/>
          <p:cNvSpPr txBox="1"/>
          <p:nvPr>
            <p:ph type="title"/>
          </p:nvPr>
        </p:nvSpPr>
        <p:spPr>
          <a:xfrm>
            <a:off x="345450" y="338400"/>
            <a:ext cx="8453100" cy="509100"/>
          </a:xfrm>
          <a:prstGeom prst="rect">
            <a:avLst/>
          </a:prstGeom>
          <a:noFill/>
          <a:ln>
            <a:noFill/>
          </a:ln>
        </p:spPr>
        <p:txBody>
          <a:bodyPr anchorCtr="0" anchor="ctr" bIns="40800" lIns="81625" spcFirstLastPara="1" rIns="81625" wrap="square" tIns="40800">
            <a:noAutofit/>
          </a:bodyPr>
          <a:lstStyle/>
          <a:p>
            <a:pPr indent="0" lvl="0" marL="0" marR="0" rtl="0" algn="ctr">
              <a:lnSpc>
                <a:spcPct val="80000"/>
              </a:lnSpc>
              <a:spcBef>
                <a:spcPts val="0"/>
              </a:spcBef>
              <a:spcAft>
                <a:spcPts val="0"/>
              </a:spcAft>
              <a:buClr>
                <a:srgbClr val="000000"/>
              </a:buClr>
              <a:buSzPts val="1100"/>
              <a:buFont typeface="Arial"/>
              <a:buNone/>
            </a:pPr>
            <a:r>
              <a:rPr b="1" i="0" lang="en" sz="2800" u="none" cap="none" strike="noStrike">
                <a:solidFill>
                  <a:schemeClr val="dk1"/>
                </a:solidFill>
                <a:latin typeface="Helvetica Neue"/>
                <a:ea typeface="Helvetica Neue"/>
                <a:cs typeface="Helvetica Neue"/>
                <a:sym typeface="Helvetica Neue"/>
              </a:rPr>
              <a:t>What question do I want to answer?</a:t>
            </a:r>
            <a:endParaRPr b="1" i="0" sz="2800" u="none" cap="none" strike="noStrike">
              <a:solidFill>
                <a:schemeClr val="dk1"/>
              </a:solidFill>
              <a:latin typeface="Helvetica Neue"/>
              <a:ea typeface="Helvetica Neue"/>
              <a:cs typeface="Helvetica Neue"/>
              <a:sym typeface="Helvetica Neue"/>
            </a:endParaRPr>
          </a:p>
        </p:txBody>
      </p:sp>
      <p:sp>
        <p:nvSpPr>
          <p:cNvPr id="262" name="Google Shape;262;p36"/>
          <p:cNvSpPr txBox="1"/>
          <p:nvPr>
            <p:ph idx="12" type="sldNum"/>
          </p:nvPr>
        </p:nvSpPr>
        <p:spPr>
          <a:xfrm>
            <a:off x="8536498" y="4846729"/>
            <a:ext cx="280200" cy="135600"/>
          </a:xfrm>
          <a:prstGeom prst="rect">
            <a:avLst/>
          </a:prstGeom>
          <a:noFill/>
          <a:ln>
            <a:noFill/>
          </a:ln>
        </p:spPr>
        <p:txBody>
          <a:bodyPr anchorCtr="0" anchor="ctr" bIns="40800" lIns="81625" spcFirstLastPara="1" rIns="81625" wrap="square" tIns="4080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BABAB"/>
                </a:solidFill>
                <a:latin typeface="Helvetica Neue"/>
                <a:ea typeface="Helvetica Neue"/>
                <a:cs typeface="Helvetica Neue"/>
                <a:sym typeface="Helvetica Neue"/>
              </a:rPr>
              <a:t>‹#›</a:t>
            </a:fld>
            <a:endParaRPr b="0" i="0" sz="600" u="none" cap="none" strike="noStrike">
              <a:solidFill>
                <a:srgbClr val="ABABAB"/>
              </a:solidFill>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7"/>
          <p:cNvSpPr txBox="1"/>
          <p:nvPr>
            <p:ph idx="4294967295" type="body"/>
          </p:nvPr>
        </p:nvSpPr>
        <p:spPr>
          <a:xfrm>
            <a:off x="2373572" y="1328400"/>
            <a:ext cx="6311400" cy="3096300"/>
          </a:xfrm>
          <a:prstGeom prst="rect">
            <a:avLst/>
          </a:prstGeom>
          <a:noFill/>
          <a:ln>
            <a:noFill/>
          </a:ln>
        </p:spPr>
        <p:txBody>
          <a:bodyPr anchorCtr="0" anchor="t" bIns="40800" lIns="81625" spcFirstLastPara="1" rIns="81625" wrap="square" tIns="40800">
            <a:noAutofit/>
          </a:bodyPr>
          <a:lstStyle/>
          <a:p>
            <a:pPr indent="-342900" lvl="0" marL="457200"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Helvetica Neue"/>
                <a:ea typeface="Helvetica Neue"/>
                <a:cs typeface="Helvetica Neue"/>
                <a:sym typeface="Helvetica Neue"/>
              </a:rPr>
              <a:t>Time-series data can be defined in many ways.  I tend to describe it as “data collected on the same metric or same object at regular or irregular time intervals.”</a:t>
            </a:r>
            <a:endParaRPr b="0" i="0" sz="18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Helvetica Neue"/>
                <a:ea typeface="Helvetica Neue"/>
                <a:cs typeface="Helvetica Neue"/>
                <a:sym typeface="Helvetica Neue"/>
              </a:rPr>
              <a:t>In terms of whether one needs time-series data depends on the question. </a:t>
            </a:r>
            <a:endParaRPr b="0" i="0" sz="18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Helvetica Neue"/>
                <a:ea typeface="Helvetica Neue"/>
                <a:cs typeface="Helvetica Neue"/>
                <a:sym typeface="Helvetica Neue"/>
              </a:rPr>
              <a:t>I think about whether there is an inherent relationship or structure between data at various time points (e.g., is there a time-dependence), and whether we can leverage that time-ordered information.</a:t>
            </a:r>
            <a:endParaRPr b="0" i="0" sz="1800" u="none" cap="none" strike="noStrike">
              <a:solidFill>
                <a:schemeClr val="dk1"/>
              </a:solidFill>
              <a:latin typeface="Helvetica Neue"/>
              <a:ea typeface="Helvetica Neue"/>
              <a:cs typeface="Helvetica Neue"/>
              <a:sym typeface="Helvetica Neue"/>
            </a:endParaRPr>
          </a:p>
          <a:p>
            <a:pPr indent="0" lvl="0" marL="914400" marR="0" rtl="0" algn="l">
              <a:lnSpc>
                <a:spcPct val="100000"/>
              </a:lnSpc>
              <a:spcBef>
                <a:spcPts val="0"/>
              </a:spcBef>
              <a:spcAft>
                <a:spcPts val="0"/>
              </a:spcAft>
              <a:buClr>
                <a:srgbClr val="4C4C4C"/>
              </a:buClr>
              <a:buSzPts val="800"/>
              <a:buFont typeface="Arial"/>
              <a:buNone/>
            </a:pPr>
            <a:r>
              <a:t/>
            </a:r>
            <a:endParaRPr b="1" i="0" sz="1800" u="none" cap="none" strike="noStrike">
              <a:solidFill>
                <a:schemeClr val="dk1"/>
              </a:solidFill>
              <a:latin typeface="Helvetica Neue"/>
              <a:ea typeface="Helvetica Neue"/>
              <a:cs typeface="Helvetica Neue"/>
              <a:sym typeface="Helvetica Neue"/>
            </a:endParaRPr>
          </a:p>
        </p:txBody>
      </p:sp>
      <p:sp>
        <p:nvSpPr>
          <p:cNvPr id="268" name="Google Shape;268;p37"/>
          <p:cNvSpPr txBox="1"/>
          <p:nvPr>
            <p:ph type="title"/>
          </p:nvPr>
        </p:nvSpPr>
        <p:spPr>
          <a:xfrm>
            <a:off x="345450" y="338400"/>
            <a:ext cx="8453100" cy="509100"/>
          </a:xfrm>
          <a:prstGeom prst="rect">
            <a:avLst/>
          </a:prstGeom>
          <a:noFill/>
          <a:ln>
            <a:noFill/>
          </a:ln>
        </p:spPr>
        <p:txBody>
          <a:bodyPr anchorCtr="0" anchor="ctr" bIns="40800" lIns="81625" spcFirstLastPara="1" rIns="81625" wrap="square" tIns="40800">
            <a:noAutofit/>
          </a:bodyPr>
          <a:lstStyle/>
          <a:p>
            <a:pPr indent="0" lvl="0" marL="0" marR="0" rtl="0" algn="ctr">
              <a:lnSpc>
                <a:spcPct val="80000"/>
              </a:lnSpc>
              <a:spcBef>
                <a:spcPts val="0"/>
              </a:spcBef>
              <a:spcAft>
                <a:spcPts val="0"/>
              </a:spcAft>
              <a:buClr>
                <a:srgbClr val="000000"/>
              </a:buClr>
              <a:buSzPts val="1100"/>
              <a:buFont typeface="Arial"/>
              <a:buNone/>
            </a:pPr>
            <a:r>
              <a:rPr b="1" i="0" lang="en" sz="2800" u="none" cap="none" strike="noStrike">
                <a:solidFill>
                  <a:schemeClr val="dk1"/>
                </a:solidFill>
                <a:latin typeface="Helvetica Neue"/>
                <a:ea typeface="Helvetica Neue"/>
                <a:cs typeface="Helvetica Neue"/>
                <a:sym typeface="Helvetica Neue"/>
              </a:rPr>
              <a:t>What is time-series data? Do I need time-series data to answer this question?</a:t>
            </a:r>
            <a:endParaRPr b="1" i="0" sz="2800" u="none" cap="none" strike="noStrike">
              <a:solidFill>
                <a:schemeClr val="dk1"/>
              </a:solidFill>
              <a:latin typeface="Helvetica Neue"/>
              <a:ea typeface="Helvetica Neue"/>
              <a:cs typeface="Helvetica Neue"/>
              <a:sym typeface="Helvetica Neue"/>
            </a:endParaRPr>
          </a:p>
        </p:txBody>
      </p:sp>
      <p:sp>
        <p:nvSpPr>
          <p:cNvPr id="269" name="Google Shape;269;p37"/>
          <p:cNvSpPr txBox="1"/>
          <p:nvPr>
            <p:ph idx="12" type="sldNum"/>
          </p:nvPr>
        </p:nvSpPr>
        <p:spPr>
          <a:xfrm>
            <a:off x="8536498" y="4846729"/>
            <a:ext cx="280200" cy="135600"/>
          </a:xfrm>
          <a:prstGeom prst="rect">
            <a:avLst/>
          </a:prstGeom>
          <a:noFill/>
          <a:ln>
            <a:noFill/>
          </a:ln>
        </p:spPr>
        <p:txBody>
          <a:bodyPr anchorCtr="0" anchor="ctr" bIns="40800" lIns="81625" spcFirstLastPara="1" rIns="81625" wrap="square" tIns="4080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BABAB"/>
                </a:solidFill>
                <a:latin typeface="Helvetica Neue"/>
                <a:ea typeface="Helvetica Neue"/>
                <a:cs typeface="Helvetica Neue"/>
                <a:sym typeface="Helvetica Neue"/>
              </a:rPr>
              <a:t>‹#›</a:t>
            </a:fld>
            <a:endParaRPr b="0" i="0" sz="600" u="none" cap="none" strike="noStrike">
              <a:solidFill>
                <a:srgbClr val="ABABAB"/>
              </a:solidFill>
              <a:latin typeface="Helvetica Neue"/>
              <a:ea typeface="Helvetica Neue"/>
              <a:cs typeface="Helvetica Neue"/>
              <a:sym typeface="Helvetica Neue"/>
            </a:endParaRPr>
          </a:p>
        </p:txBody>
      </p:sp>
      <p:sp>
        <p:nvSpPr>
          <p:cNvPr id="270" name="Google Shape;270;p37"/>
          <p:cNvSpPr txBox="1"/>
          <p:nvPr/>
        </p:nvSpPr>
        <p:spPr>
          <a:xfrm>
            <a:off x="0" y="4846725"/>
            <a:ext cx="9144000" cy="255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CCCCCC"/>
                </a:solidFill>
                <a:latin typeface="Arial"/>
                <a:ea typeface="Arial"/>
                <a:cs typeface="Arial"/>
                <a:sym typeface="Arial"/>
              </a:rPr>
              <a:t>Source of images. Alice Oglethorpe, Fitbit. </a:t>
            </a:r>
            <a:r>
              <a:rPr b="0" i="0" lang="en" sz="1000" u="sng" cap="none" strike="noStrike">
                <a:solidFill>
                  <a:schemeClr val="hlink"/>
                </a:solidFill>
                <a:latin typeface="Arial"/>
                <a:ea typeface="Arial"/>
                <a:cs typeface="Arial"/>
                <a:sym typeface="Arial"/>
                <a:hlinkClick r:id="rId3"/>
              </a:rPr>
              <a:t>Link</a:t>
            </a:r>
            <a:r>
              <a:rPr b="0" i="0" lang="en" sz="1000" u="none" cap="none" strike="noStrike">
                <a:solidFill>
                  <a:srgbClr val="CCCCCC"/>
                </a:solidFill>
                <a:latin typeface="Arial"/>
                <a:ea typeface="Arial"/>
                <a:cs typeface="Arial"/>
                <a:sym typeface="Arial"/>
              </a:rPr>
              <a:t>. Last accessed October 10, 2018.</a:t>
            </a:r>
            <a:endParaRPr b="0" i="0" sz="1000" u="none" cap="none" strike="noStrike">
              <a:solidFill>
                <a:srgbClr val="CCCCCC"/>
              </a:solidFill>
              <a:latin typeface="Arial"/>
              <a:ea typeface="Arial"/>
              <a:cs typeface="Arial"/>
              <a:sym typeface="Arial"/>
            </a:endParaRPr>
          </a:p>
        </p:txBody>
      </p:sp>
      <p:pic>
        <p:nvPicPr>
          <p:cNvPr id="271" name="Google Shape;271;p37"/>
          <p:cNvPicPr preferRelativeResize="0"/>
          <p:nvPr/>
        </p:nvPicPr>
        <p:blipFill rotWithShape="1">
          <a:blip r:embed="rId4">
            <a:alphaModFix/>
          </a:blip>
          <a:srcRect b="0" l="0" r="0" t="0"/>
          <a:stretch/>
        </p:blipFill>
        <p:spPr>
          <a:xfrm>
            <a:off x="345449" y="1031625"/>
            <a:ext cx="2028126" cy="38150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8"/>
          <p:cNvSpPr txBox="1"/>
          <p:nvPr>
            <p:ph idx="4294967295" type="body"/>
          </p:nvPr>
        </p:nvSpPr>
        <p:spPr>
          <a:xfrm>
            <a:off x="376289" y="1328399"/>
            <a:ext cx="8308800" cy="3096300"/>
          </a:xfrm>
          <a:prstGeom prst="rect">
            <a:avLst/>
          </a:prstGeom>
          <a:noFill/>
          <a:ln>
            <a:noFill/>
          </a:ln>
        </p:spPr>
        <p:txBody>
          <a:bodyPr anchorCtr="0" anchor="t" bIns="40800" lIns="81625" spcFirstLastPara="1" rIns="81625" wrap="square" tIns="40800">
            <a:noAutofit/>
          </a:bodyPr>
          <a:lstStyle/>
          <a:p>
            <a:pPr indent="-342900" lvl="0" marL="457200"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Helvetica Neue"/>
                <a:ea typeface="Helvetica Neue"/>
                <a:cs typeface="Helvetica Neue"/>
                <a:sym typeface="Helvetica Neue"/>
              </a:rPr>
              <a:t>I think that this step is very important, as it will determine if I can even tackle this question.</a:t>
            </a:r>
            <a:endParaRPr b="0" i="0" sz="18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Helvetica Neue"/>
                <a:ea typeface="Helvetica Neue"/>
                <a:cs typeface="Helvetica Neue"/>
                <a:sym typeface="Helvetica Neue"/>
              </a:rPr>
              <a:t>I tend to choose questions where there is available data, or the capability to create the data myself.</a:t>
            </a:r>
            <a:endParaRPr b="0" i="0" sz="18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Helvetica Neue"/>
                <a:ea typeface="Helvetica Neue"/>
                <a:cs typeface="Helvetica Neue"/>
                <a:sym typeface="Helvetica Neue"/>
              </a:rPr>
              <a:t>I am planning on using data from this </a:t>
            </a:r>
            <a:r>
              <a:rPr b="0" i="0" lang="en" sz="1800" u="sng" cap="none" strike="noStrike">
                <a:solidFill>
                  <a:schemeClr val="hlink"/>
                </a:solidFill>
                <a:latin typeface="Helvetica Neue"/>
                <a:ea typeface="Helvetica Neue"/>
                <a:cs typeface="Helvetica Neue"/>
                <a:sym typeface="Helvetica Neue"/>
                <a:hlinkClick r:id="rId3"/>
              </a:rPr>
              <a:t>link</a:t>
            </a:r>
            <a:r>
              <a:rPr b="0" i="0" lang="en" sz="1800" u="none" cap="none" strike="noStrike">
                <a:solidFill>
                  <a:schemeClr val="dk1"/>
                </a:solidFill>
                <a:latin typeface="Helvetica Neue"/>
                <a:ea typeface="Helvetica Neue"/>
                <a:cs typeface="Helvetica Neue"/>
                <a:sym typeface="Helvetica Neue"/>
              </a:rPr>
              <a:t>, which appears to be from public data available about Airbnb.</a:t>
            </a:r>
            <a:endParaRPr b="0" i="0" sz="18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Helvetica Neue"/>
                <a:ea typeface="Helvetica Neue"/>
                <a:cs typeface="Helvetica Neue"/>
                <a:sym typeface="Helvetica Neue"/>
              </a:rPr>
              <a:t>Before I start figuring out how to ingest this data, I first want to read about this data and understand if it is what I want, and if it fulfills some basic requirements about data quality.</a:t>
            </a:r>
            <a:endParaRPr b="0" i="0" sz="1800" u="none" cap="none" strike="noStrike">
              <a:solidFill>
                <a:schemeClr val="dk1"/>
              </a:solidFill>
              <a:latin typeface="Helvetica Neue"/>
              <a:ea typeface="Helvetica Neue"/>
              <a:cs typeface="Helvetica Neue"/>
              <a:sym typeface="Helvetica Neue"/>
            </a:endParaRPr>
          </a:p>
          <a:p>
            <a:pPr indent="0" lvl="0" marL="457200" marR="0" rtl="0" algn="l">
              <a:lnSpc>
                <a:spcPct val="100000"/>
              </a:lnSpc>
              <a:spcBef>
                <a:spcPts val="0"/>
              </a:spcBef>
              <a:spcAft>
                <a:spcPts val="0"/>
              </a:spcAft>
              <a:buClr>
                <a:srgbClr val="4C4C4C"/>
              </a:buClr>
              <a:buSzPts val="800"/>
              <a:buFont typeface="Arial"/>
              <a:buNone/>
            </a:pPr>
            <a:r>
              <a:t/>
            </a:r>
            <a:endParaRPr b="0" i="0" sz="1800" u="none" cap="none" strike="noStrike">
              <a:solidFill>
                <a:schemeClr val="dk1"/>
              </a:solidFill>
              <a:latin typeface="Helvetica Neue"/>
              <a:ea typeface="Helvetica Neue"/>
              <a:cs typeface="Helvetica Neue"/>
              <a:sym typeface="Helvetica Neue"/>
            </a:endParaRPr>
          </a:p>
        </p:txBody>
      </p:sp>
      <p:sp>
        <p:nvSpPr>
          <p:cNvPr id="277" name="Google Shape;277;p38"/>
          <p:cNvSpPr txBox="1"/>
          <p:nvPr>
            <p:ph type="title"/>
          </p:nvPr>
        </p:nvSpPr>
        <p:spPr>
          <a:xfrm>
            <a:off x="345450" y="338400"/>
            <a:ext cx="8453100" cy="509100"/>
          </a:xfrm>
          <a:prstGeom prst="rect">
            <a:avLst/>
          </a:prstGeom>
          <a:noFill/>
          <a:ln>
            <a:noFill/>
          </a:ln>
        </p:spPr>
        <p:txBody>
          <a:bodyPr anchorCtr="0" anchor="ctr" bIns="40800" lIns="81625" spcFirstLastPara="1" rIns="81625" wrap="square" tIns="40800">
            <a:noAutofit/>
          </a:bodyPr>
          <a:lstStyle/>
          <a:p>
            <a:pPr indent="0" lvl="0" marL="0" marR="0" rtl="0" algn="ctr">
              <a:lnSpc>
                <a:spcPct val="80000"/>
              </a:lnSpc>
              <a:spcBef>
                <a:spcPts val="0"/>
              </a:spcBef>
              <a:spcAft>
                <a:spcPts val="0"/>
              </a:spcAft>
              <a:buClr>
                <a:srgbClr val="000000"/>
              </a:buClr>
              <a:buSzPts val="1100"/>
              <a:buFont typeface="Arial"/>
              <a:buNone/>
            </a:pPr>
            <a:r>
              <a:rPr b="1" i="0" lang="en" sz="2800" u="none" cap="none" strike="noStrike">
                <a:solidFill>
                  <a:schemeClr val="dk1"/>
                </a:solidFill>
                <a:latin typeface="Helvetica Neue"/>
                <a:ea typeface="Helvetica Neue"/>
                <a:cs typeface="Helvetica Neue"/>
                <a:sym typeface="Helvetica Neue"/>
              </a:rPr>
              <a:t>How do we get some time-series data?</a:t>
            </a:r>
            <a:endParaRPr b="1" i="0" sz="2800" u="none" cap="none" strike="noStrike">
              <a:solidFill>
                <a:schemeClr val="dk1"/>
              </a:solidFill>
              <a:latin typeface="Helvetica Neue"/>
              <a:ea typeface="Helvetica Neue"/>
              <a:cs typeface="Helvetica Neue"/>
              <a:sym typeface="Helvetica Neue"/>
            </a:endParaRPr>
          </a:p>
        </p:txBody>
      </p:sp>
      <p:sp>
        <p:nvSpPr>
          <p:cNvPr id="278" name="Google Shape;278;p38"/>
          <p:cNvSpPr txBox="1"/>
          <p:nvPr>
            <p:ph idx="12" type="sldNum"/>
          </p:nvPr>
        </p:nvSpPr>
        <p:spPr>
          <a:xfrm>
            <a:off x="8536498" y="4846729"/>
            <a:ext cx="280200" cy="135600"/>
          </a:xfrm>
          <a:prstGeom prst="rect">
            <a:avLst/>
          </a:prstGeom>
          <a:noFill/>
          <a:ln>
            <a:noFill/>
          </a:ln>
        </p:spPr>
        <p:txBody>
          <a:bodyPr anchorCtr="0" anchor="ctr" bIns="40800" lIns="81625" spcFirstLastPara="1" rIns="81625" wrap="square" tIns="4080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BABAB"/>
                </a:solidFill>
                <a:latin typeface="Helvetica Neue"/>
                <a:ea typeface="Helvetica Neue"/>
                <a:cs typeface="Helvetica Neue"/>
                <a:sym typeface="Helvetica Neue"/>
              </a:rPr>
              <a:t>‹#›</a:t>
            </a:fld>
            <a:endParaRPr b="0" i="0" sz="600" u="none" cap="none" strike="noStrike">
              <a:solidFill>
                <a:srgbClr val="ABABAB"/>
              </a:solidFill>
              <a:latin typeface="Helvetica Neue"/>
              <a:ea typeface="Helvetica Neue"/>
              <a:cs typeface="Helvetica Neue"/>
              <a:sym typeface="Helvetica Neu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9"/>
          <p:cNvSpPr txBox="1"/>
          <p:nvPr>
            <p:ph type="title"/>
          </p:nvPr>
        </p:nvSpPr>
        <p:spPr>
          <a:xfrm>
            <a:off x="345450" y="338400"/>
            <a:ext cx="8453100" cy="509100"/>
          </a:xfrm>
          <a:prstGeom prst="rect">
            <a:avLst/>
          </a:prstGeom>
          <a:noFill/>
          <a:ln>
            <a:noFill/>
          </a:ln>
        </p:spPr>
        <p:txBody>
          <a:bodyPr anchorCtr="0" anchor="ctr" bIns="40800" lIns="81625" spcFirstLastPara="1" rIns="81625" wrap="square" tIns="40800">
            <a:noAutofit/>
          </a:bodyPr>
          <a:lstStyle/>
          <a:p>
            <a:pPr indent="0" lvl="0" marL="0" marR="0" rtl="0" algn="ctr">
              <a:lnSpc>
                <a:spcPct val="80000"/>
              </a:lnSpc>
              <a:spcBef>
                <a:spcPts val="0"/>
              </a:spcBef>
              <a:spcAft>
                <a:spcPts val="0"/>
              </a:spcAft>
              <a:buClr>
                <a:srgbClr val="000000"/>
              </a:buClr>
              <a:buSzPts val="1100"/>
              <a:buFont typeface="Arial"/>
              <a:buNone/>
            </a:pPr>
            <a:r>
              <a:rPr b="1" i="0" lang="en" sz="2800" u="none" cap="none" strike="noStrike">
                <a:solidFill>
                  <a:schemeClr val="dk1"/>
                </a:solidFill>
                <a:latin typeface="Helvetica Neue"/>
                <a:ea typeface="Helvetica Neue"/>
                <a:cs typeface="Helvetica Neue"/>
                <a:sym typeface="Helvetica Neue"/>
              </a:rPr>
              <a:t>How is the data is generated?</a:t>
            </a:r>
            <a:endParaRPr b="1" i="0" sz="2800" u="none" cap="none" strike="noStrike">
              <a:solidFill>
                <a:schemeClr val="dk1"/>
              </a:solidFill>
              <a:latin typeface="Helvetica Neue"/>
              <a:ea typeface="Helvetica Neue"/>
              <a:cs typeface="Helvetica Neue"/>
              <a:sym typeface="Helvetica Neue"/>
            </a:endParaRPr>
          </a:p>
        </p:txBody>
      </p:sp>
      <p:sp>
        <p:nvSpPr>
          <p:cNvPr id="284" name="Google Shape;284;p39"/>
          <p:cNvSpPr txBox="1"/>
          <p:nvPr>
            <p:ph idx="12" type="sldNum"/>
          </p:nvPr>
        </p:nvSpPr>
        <p:spPr>
          <a:xfrm>
            <a:off x="8536498" y="4846729"/>
            <a:ext cx="280200" cy="135600"/>
          </a:xfrm>
          <a:prstGeom prst="rect">
            <a:avLst/>
          </a:prstGeom>
          <a:noFill/>
          <a:ln>
            <a:noFill/>
          </a:ln>
        </p:spPr>
        <p:txBody>
          <a:bodyPr anchorCtr="0" anchor="ctr" bIns="40800" lIns="81625" spcFirstLastPara="1" rIns="81625" wrap="square" tIns="4080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BABAB"/>
                </a:solidFill>
                <a:latin typeface="Helvetica Neue"/>
                <a:ea typeface="Helvetica Neue"/>
                <a:cs typeface="Helvetica Neue"/>
                <a:sym typeface="Helvetica Neue"/>
              </a:rPr>
              <a:t>‹#›</a:t>
            </a:fld>
            <a:endParaRPr b="0" i="0" sz="600" u="none" cap="none" strike="noStrike">
              <a:solidFill>
                <a:srgbClr val="ABABAB"/>
              </a:solidFill>
              <a:latin typeface="Helvetica Neue"/>
              <a:ea typeface="Helvetica Neue"/>
              <a:cs typeface="Helvetica Neue"/>
              <a:sym typeface="Helvetica Neue"/>
            </a:endParaRPr>
          </a:p>
        </p:txBody>
      </p:sp>
      <p:pic>
        <p:nvPicPr>
          <p:cNvPr id="285" name="Google Shape;285;p39"/>
          <p:cNvPicPr preferRelativeResize="0"/>
          <p:nvPr/>
        </p:nvPicPr>
        <p:blipFill rotWithShape="1">
          <a:blip r:embed="rId3">
            <a:alphaModFix/>
          </a:blip>
          <a:srcRect b="0" l="0" r="0" t="0"/>
          <a:stretch/>
        </p:blipFill>
        <p:spPr>
          <a:xfrm>
            <a:off x="2429388" y="2979175"/>
            <a:ext cx="4202625" cy="1794600"/>
          </a:xfrm>
          <a:prstGeom prst="rect">
            <a:avLst/>
          </a:prstGeom>
          <a:noFill/>
          <a:ln>
            <a:noFill/>
          </a:ln>
        </p:spPr>
      </p:pic>
      <p:sp>
        <p:nvSpPr>
          <p:cNvPr id="286" name="Google Shape;286;p39"/>
          <p:cNvSpPr txBox="1"/>
          <p:nvPr/>
        </p:nvSpPr>
        <p:spPr>
          <a:xfrm>
            <a:off x="0" y="4846725"/>
            <a:ext cx="9144000" cy="255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CCCCCC"/>
                </a:solidFill>
                <a:latin typeface="Arial"/>
                <a:ea typeface="Arial"/>
                <a:cs typeface="Arial"/>
                <a:sym typeface="Arial"/>
              </a:rPr>
              <a:t>Source of images. Abivin. Last updated December 25, 2017. </a:t>
            </a:r>
            <a:r>
              <a:rPr b="0" i="0" lang="en" sz="1000" u="sng" cap="none" strike="noStrike">
                <a:solidFill>
                  <a:schemeClr val="hlink"/>
                </a:solidFill>
                <a:latin typeface="Arial"/>
                <a:ea typeface="Arial"/>
                <a:cs typeface="Arial"/>
                <a:sym typeface="Arial"/>
                <a:hlinkClick r:id="rId4"/>
              </a:rPr>
              <a:t>Link</a:t>
            </a:r>
            <a:r>
              <a:rPr b="0" i="0" lang="en" sz="1000" u="none" cap="none" strike="noStrike">
                <a:solidFill>
                  <a:srgbClr val="CCCCCC"/>
                </a:solidFill>
                <a:latin typeface="Arial"/>
                <a:ea typeface="Arial"/>
                <a:cs typeface="Arial"/>
                <a:sym typeface="Arial"/>
              </a:rPr>
              <a:t>. Last accessed October 10, 2018.</a:t>
            </a:r>
            <a:endParaRPr b="0" i="0" sz="1000" u="none" cap="none" strike="noStrike">
              <a:solidFill>
                <a:srgbClr val="CCCCCC"/>
              </a:solidFill>
              <a:latin typeface="Arial"/>
              <a:ea typeface="Arial"/>
              <a:cs typeface="Arial"/>
              <a:sym typeface="Arial"/>
            </a:endParaRPr>
          </a:p>
        </p:txBody>
      </p:sp>
      <p:sp>
        <p:nvSpPr>
          <p:cNvPr id="287" name="Google Shape;287;p39"/>
          <p:cNvSpPr txBox="1"/>
          <p:nvPr>
            <p:ph idx="4294967295" type="body"/>
          </p:nvPr>
        </p:nvSpPr>
        <p:spPr>
          <a:xfrm>
            <a:off x="376289" y="1298962"/>
            <a:ext cx="8308800" cy="3096300"/>
          </a:xfrm>
          <a:prstGeom prst="rect">
            <a:avLst/>
          </a:prstGeom>
          <a:noFill/>
          <a:ln>
            <a:noFill/>
          </a:ln>
        </p:spPr>
        <p:txBody>
          <a:bodyPr anchorCtr="0" anchor="t" bIns="40800" lIns="81625" spcFirstLastPara="1" rIns="81625" wrap="square" tIns="40800">
            <a:noAutofit/>
          </a:bodyPr>
          <a:lstStyle/>
          <a:p>
            <a:pPr indent="0" lvl="0" marL="0" marR="0" rtl="0" algn="l">
              <a:lnSpc>
                <a:spcPct val="100000"/>
              </a:lnSpc>
              <a:spcBef>
                <a:spcPts val="0"/>
              </a:spcBef>
              <a:spcAft>
                <a:spcPts val="0"/>
              </a:spcAft>
              <a:buClr>
                <a:srgbClr val="4C4C4C"/>
              </a:buClr>
              <a:buSzPts val="800"/>
              <a:buFont typeface="Arial"/>
              <a:buNone/>
            </a:pPr>
            <a:r>
              <a:rPr b="0" i="0" lang="en" sz="1800" u="none" cap="none" strike="noStrike">
                <a:solidFill>
                  <a:schemeClr val="dk1"/>
                </a:solidFill>
                <a:latin typeface="Helvetica Neue"/>
                <a:ea typeface="Helvetica Neue"/>
                <a:cs typeface="Helvetica Neue"/>
                <a:sym typeface="Helvetica Neue"/>
              </a:rPr>
              <a:t>See </a:t>
            </a:r>
            <a:r>
              <a:rPr b="0" i="0" lang="en" sz="1800" u="sng" cap="none" strike="noStrike">
                <a:solidFill>
                  <a:schemeClr val="hlink"/>
                </a:solidFill>
                <a:latin typeface="Helvetica Neue"/>
                <a:ea typeface="Helvetica Neue"/>
                <a:cs typeface="Helvetica Neue"/>
                <a:sym typeface="Helvetica Neue"/>
                <a:hlinkClick r:id="rId5"/>
              </a:rPr>
              <a:t>here</a:t>
            </a:r>
            <a:r>
              <a:rPr b="0" i="0" lang="en" sz="1800" u="none" cap="none" strike="noStrike">
                <a:solidFill>
                  <a:schemeClr val="dk1"/>
                </a:solidFill>
                <a:latin typeface="Helvetica Neue"/>
                <a:ea typeface="Helvetica Neue"/>
                <a:cs typeface="Helvetica Neue"/>
                <a:sym typeface="Helvetica Neue"/>
              </a:rPr>
              <a:t> for some information. According to the site:</a:t>
            </a:r>
            <a:endParaRPr b="1"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Helvetica Neue"/>
                <a:ea typeface="Helvetica Neue"/>
                <a:cs typeface="Helvetica Neue"/>
                <a:sym typeface="Helvetica Neue"/>
              </a:rPr>
              <a:t>Utilizes public information compiled from the Airbnb website, including the availability calendar for 365 days in the future, and the reviews for each listing </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Helvetica Neue"/>
                <a:ea typeface="Helvetica Neue"/>
                <a:cs typeface="Helvetica Neue"/>
                <a:sym typeface="Helvetica Neue"/>
              </a:rPr>
              <a:t>Not associated with or endorsed by Airbnb or any of Airbnb's competitors.</a:t>
            </a:r>
            <a:endParaRPr b="0" i="0" sz="1800" u="none" cap="none" strike="noStrike">
              <a:solidFill>
                <a:schemeClr val="dk1"/>
              </a:solidFill>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0"/>
          <p:cNvSpPr txBox="1"/>
          <p:nvPr>
            <p:ph type="title"/>
          </p:nvPr>
        </p:nvSpPr>
        <p:spPr>
          <a:xfrm>
            <a:off x="345450" y="338400"/>
            <a:ext cx="8453100" cy="509100"/>
          </a:xfrm>
          <a:prstGeom prst="rect">
            <a:avLst/>
          </a:prstGeom>
          <a:noFill/>
          <a:ln>
            <a:noFill/>
          </a:ln>
        </p:spPr>
        <p:txBody>
          <a:bodyPr anchorCtr="0" anchor="ctr" bIns="40800" lIns="81625" spcFirstLastPara="1" rIns="81625" wrap="square" tIns="40800">
            <a:noAutofit/>
          </a:bodyPr>
          <a:lstStyle/>
          <a:p>
            <a:pPr indent="0" lvl="0" marL="0" marR="0" rtl="0" algn="ctr">
              <a:lnSpc>
                <a:spcPct val="80000"/>
              </a:lnSpc>
              <a:spcBef>
                <a:spcPts val="0"/>
              </a:spcBef>
              <a:spcAft>
                <a:spcPts val="0"/>
              </a:spcAft>
              <a:buClr>
                <a:srgbClr val="000000"/>
              </a:buClr>
              <a:buSzPts val="1100"/>
              <a:buFont typeface="Arial"/>
              <a:buNone/>
            </a:pPr>
            <a:r>
              <a:rPr b="1" i="0" lang="en" sz="2800" u="none" cap="none" strike="noStrike">
                <a:solidFill>
                  <a:schemeClr val="dk1"/>
                </a:solidFill>
                <a:latin typeface="Helvetica Neue"/>
                <a:ea typeface="Helvetica Neue"/>
                <a:cs typeface="Helvetica Neue"/>
                <a:sym typeface="Helvetica Neue"/>
              </a:rPr>
              <a:t>Is the data clean or dirty? Is additional processing necessary?</a:t>
            </a:r>
            <a:endParaRPr b="1" i="0" sz="2800" u="none" cap="none" strike="noStrike">
              <a:solidFill>
                <a:schemeClr val="dk1"/>
              </a:solidFill>
              <a:latin typeface="Helvetica Neue"/>
              <a:ea typeface="Helvetica Neue"/>
              <a:cs typeface="Helvetica Neue"/>
              <a:sym typeface="Helvetica Neue"/>
            </a:endParaRPr>
          </a:p>
        </p:txBody>
      </p:sp>
      <p:sp>
        <p:nvSpPr>
          <p:cNvPr id="293" name="Google Shape;293;p40"/>
          <p:cNvSpPr txBox="1"/>
          <p:nvPr>
            <p:ph idx="12" type="sldNum"/>
          </p:nvPr>
        </p:nvSpPr>
        <p:spPr>
          <a:xfrm>
            <a:off x="8536498" y="4846729"/>
            <a:ext cx="280200" cy="135600"/>
          </a:xfrm>
          <a:prstGeom prst="rect">
            <a:avLst/>
          </a:prstGeom>
          <a:noFill/>
          <a:ln>
            <a:noFill/>
          </a:ln>
        </p:spPr>
        <p:txBody>
          <a:bodyPr anchorCtr="0" anchor="ctr" bIns="40800" lIns="81625" spcFirstLastPara="1" rIns="81625" wrap="square" tIns="4080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BABAB"/>
                </a:solidFill>
                <a:latin typeface="Helvetica Neue"/>
                <a:ea typeface="Helvetica Neue"/>
                <a:cs typeface="Helvetica Neue"/>
                <a:sym typeface="Helvetica Neue"/>
              </a:rPr>
              <a:t>‹#›</a:t>
            </a:fld>
            <a:endParaRPr b="0" i="0" sz="600" u="none" cap="none" strike="noStrike">
              <a:solidFill>
                <a:srgbClr val="ABABAB"/>
              </a:solidFill>
              <a:latin typeface="Helvetica Neue"/>
              <a:ea typeface="Helvetica Neue"/>
              <a:cs typeface="Helvetica Neue"/>
              <a:sym typeface="Helvetica Neue"/>
            </a:endParaRPr>
          </a:p>
        </p:txBody>
      </p:sp>
      <p:sp>
        <p:nvSpPr>
          <p:cNvPr id="294" name="Google Shape;294;p40"/>
          <p:cNvSpPr txBox="1"/>
          <p:nvPr/>
        </p:nvSpPr>
        <p:spPr>
          <a:xfrm>
            <a:off x="0" y="4846725"/>
            <a:ext cx="9144000" cy="255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CCCCCC"/>
                </a:solidFill>
                <a:latin typeface="Arial"/>
                <a:ea typeface="Arial"/>
                <a:cs typeface="Arial"/>
                <a:sym typeface="Arial"/>
              </a:rPr>
              <a:t>Source of images. Abivin. Last updated December 25, 2017. </a:t>
            </a:r>
            <a:r>
              <a:rPr b="0" i="0" lang="en" sz="1000" u="sng" cap="none" strike="noStrike">
                <a:solidFill>
                  <a:schemeClr val="hlink"/>
                </a:solidFill>
                <a:latin typeface="Arial"/>
                <a:ea typeface="Arial"/>
                <a:cs typeface="Arial"/>
                <a:sym typeface="Arial"/>
                <a:hlinkClick r:id="rId3"/>
              </a:rPr>
              <a:t>Link</a:t>
            </a:r>
            <a:r>
              <a:rPr b="0" i="0" lang="en" sz="1000" u="none" cap="none" strike="noStrike">
                <a:solidFill>
                  <a:srgbClr val="CCCCCC"/>
                </a:solidFill>
                <a:latin typeface="Arial"/>
                <a:ea typeface="Arial"/>
                <a:cs typeface="Arial"/>
                <a:sym typeface="Arial"/>
              </a:rPr>
              <a:t>. All last accessed October 10, 2018.</a:t>
            </a:r>
            <a:endParaRPr b="0" i="0" sz="1000" u="none" cap="none" strike="noStrike">
              <a:solidFill>
                <a:srgbClr val="CCCCCC"/>
              </a:solidFill>
              <a:latin typeface="Arial"/>
              <a:ea typeface="Arial"/>
              <a:cs typeface="Arial"/>
              <a:sym typeface="Arial"/>
            </a:endParaRPr>
          </a:p>
        </p:txBody>
      </p:sp>
      <p:sp>
        <p:nvSpPr>
          <p:cNvPr id="295" name="Google Shape;295;p40"/>
          <p:cNvSpPr txBox="1"/>
          <p:nvPr>
            <p:ph idx="4294967295" type="body"/>
          </p:nvPr>
        </p:nvSpPr>
        <p:spPr>
          <a:xfrm>
            <a:off x="376289" y="1298962"/>
            <a:ext cx="8308800" cy="3096300"/>
          </a:xfrm>
          <a:prstGeom prst="rect">
            <a:avLst/>
          </a:prstGeom>
          <a:noFill/>
          <a:ln>
            <a:noFill/>
          </a:ln>
        </p:spPr>
        <p:txBody>
          <a:bodyPr anchorCtr="0" anchor="t" bIns="40800" lIns="81625" spcFirstLastPara="1" rIns="81625" wrap="square" tIns="40800">
            <a:noAutofit/>
          </a:bodyPr>
          <a:lstStyle/>
          <a:p>
            <a:pPr indent="0" lvl="0" marL="0" marR="0" rtl="0" algn="l">
              <a:lnSpc>
                <a:spcPct val="100000"/>
              </a:lnSpc>
              <a:spcBef>
                <a:spcPts val="0"/>
              </a:spcBef>
              <a:spcAft>
                <a:spcPts val="0"/>
              </a:spcAft>
              <a:buClr>
                <a:srgbClr val="4C4C4C"/>
              </a:buClr>
              <a:buSzPts val="800"/>
              <a:buFont typeface="Arial"/>
              <a:buNone/>
            </a:pPr>
            <a:r>
              <a:rPr b="1" i="0" lang="en" sz="1800" u="none" cap="none" strike="noStrike">
                <a:solidFill>
                  <a:schemeClr val="dk1"/>
                </a:solidFill>
                <a:latin typeface="Helvetica Neue"/>
                <a:ea typeface="Helvetica Neue"/>
                <a:cs typeface="Helvetica Neue"/>
                <a:sym typeface="Helvetica Neue"/>
              </a:rPr>
              <a:t>Is the data clean or dirty?</a:t>
            </a:r>
            <a:endParaRPr b="1"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Helvetica Neue"/>
                <a:ea typeface="Helvetica Neue"/>
                <a:cs typeface="Helvetica Neue"/>
                <a:sym typeface="Helvetica Neue"/>
              </a:rPr>
              <a:t>Data was verified, cleansed, analyzed and aggregated by someone. I do not know how it was pre-processed.</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Helvetica Neue"/>
                <a:ea typeface="Helvetica Neue"/>
                <a:cs typeface="Helvetica Neue"/>
                <a:sym typeface="Helvetica Neue"/>
              </a:rPr>
              <a:t>The author does not know if there has been additional processing or modification from Airbnb in releasing their public data.  </a:t>
            </a:r>
            <a:endParaRPr b="0" i="0" sz="18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rPr b="1" i="0" lang="en" sz="1800" u="none" cap="none" strike="noStrike">
                <a:solidFill>
                  <a:schemeClr val="dk1"/>
                </a:solidFill>
                <a:latin typeface="Helvetica Neue"/>
                <a:ea typeface="Helvetica Neue"/>
                <a:cs typeface="Helvetica Neue"/>
                <a:sym typeface="Helvetica Neue"/>
              </a:rPr>
              <a:t>Is additional processing necessary?</a:t>
            </a:r>
            <a:endParaRPr b="1"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chemeClr val="dk1"/>
              </a:buClr>
              <a:buSzPts val="1800"/>
              <a:buFont typeface="Arial"/>
              <a:buChar char="●"/>
            </a:pPr>
            <a:r>
              <a:rPr b="1" i="0" lang="en" sz="1800" u="none" cap="none" strike="noStrike">
                <a:solidFill>
                  <a:schemeClr val="dk1"/>
                </a:solidFill>
                <a:latin typeface="Helvetica Neue"/>
                <a:ea typeface="Helvetica Neue"/>
                <a:cs typeface="Helvetica Neue"/>
                <a:sym typeface="Helvetica Neue"/>
              </a:rPr>
              <a:t>Are there nulls?</a:t>
            </a:r>
            <a:r>
              <a:rPr b="0" i="0" lang="en" sz="1800" u="none" cap="none" strike="noStrike">
                <a:solidFill>
                  <a:schemeClr val="dk1"/>
                </a:solidFill>
                <a:latin typeface="Helvetica Neue"/>
                <a:ea typeface="Helvetica Neue"/>
                <a:cs typeface="Helvetica Neue"/>
                <a:sym typeface="Helvetica Neue"/>
              </a:rPr>
              <a:t> Yes, there are a lack of entries (i.e., rows) for some dates. </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chemeClr val="dk1"/>
              </a:buClr>
              <a:buSzPts val="1800"/>
              <a:buFont typeface="Arial"/>
              <a:buChar char="●"/>
            </a:pPr>
            <a:r>
              <a:rPr b="1" i="0" lang="en" sz="1800" u="none" cap="none" strike="noStrike">
                <a:solidFill>
                  <a:schemeClr val="dk1"/>
                </a:solidFill>
                <a:latin typeface="Helvetica Neue"/>
                <a:ea typeface="Helvetica Neue"/>
                <a:cs typeface="Helvetica Neue"/>
                <a:sym typeface="Helvetica Neue"/>
              </a:rPr>
              <a:t>What are the data types? Units?</a:t>
            </a:r>
            <a:r>
              <a:rPr b="0" i="0" lang="en" sz="1800" u="none" cap="none" strike="noStrike">
                <a:solidFill>
                  <a:schemeClr val="dk1"/>
                </a:solidFill>
                <a:latin typeface="Helvetica Neue"/>
                <a:ea typeface="Helvetica Neue"/>
                <a:cs typeface="Helvetica Neue"/>
                <a:sym typeface="Helvetica Neue"/>
              </a:rPr>
              <a:t> Need to change the dates to date type. Units appear okay.</a:t>
            </a:r>
            <a:endParaRPr b="0" i="0" sz="1800" u="none" cap="none" strike="noStrike">
              <a:solidFill>
                <a:schemeClr val="dk1"/>
              </a:solidFill>
              <a:latin typeface="Helvetica Neue"/>
              <a:ea typeface="Helvetica Neue"/>
              <a:cs typeface="Helvetica Neue"/>
              <a:sym typeface="Helvetica Neue"/>
            </a:endParaRPr>
          </a:p>
          <a:p>
            <a:pPr indent="0" lvl="0" marL="457200" marR="0" rtl="0" algn="l">
              <a:lnSpc>
                <a:spcPct val="100000"/>
              </a:lnSpc>
              <a:spcBef>
                <a:spcPts val="0"/>
              </a:spcBef>
              <a:spcAft>
                <a:spcPts val="0"/>
              </a:spcAft>
              <a:buClr>
                <a:srgbClr val="4C4C4C"/>
              </a:buClr>
              <a:buSzPts val="800"/>
              <a:buFont typeface="Arial"/>
              <a:buNone/>
            </a:pPr>
            <a:r>
              <a:t/>
            </a:r>
            <a:endParaRPr b="0" i="0" sz="1800" u="none" cap="none" strike="noStrike">
              <a:solidFill>
                <a:schemeClr val="dk1"/>
              </a:solidFill>
              <a:latin typeface="Helvetica Neue"/>
              <a:ea typeface="Helvetica Neue"/>
              <a:cs typeface="Helvetica Neue"/>
              <a:sym typeface="Helvetica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1"/>
          <p:cNvSpPr txBox="1"/>
          <p:nvPr>
            <p:ph idx="4294967295" type="body"/>
          </p:nvPr>
        </p:nvSpPr>
        <p:spPr>
          <a:xfrm>
            <a:off x="376300" y="1245500"/>
            <a:ext cx="4484400" cy="3446100"/>
          </a:xfrm>
          <a:prstGeom prst="rect">
            <a:avLst/>
          </a:prstGeom>
          <a:noFill/>
          <a:ln>
            <a:noFill/>
          </a:ln>
        </p:spPr>
        <p:txBody>
          <a:bodyPr anchorCtr="0" anchor="t" bIns="40800" lIns="81625" spcFirstLastPara="1" rIns="81625" wrap="square" tIns="40800">
            <a:noAutofit/>
          </a:bodyPr>
          <a:lstStyle/>
          <a:p>
            <a:pPr indent="-342900" lvl="0" marL="457200"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Helvetica Neue"/>
                <a:ea typeface="Helvetica Neue"/>
                <a:cs typeface="Helvetica Neue"/>
                <a:sym typeface="Helvetica Neue"/>
              </a:rPr>
              <a:t>This aspect is quite time intensive if your data is large and / or not in a state to be ingested by Python. </a:t>
            </a:r>
            <a:endParaRPr b="0" i="0" sz="18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Helvetica Neue"/>
                <a:ea typeface="Helvetica Neue"/>
                <a:cs typeface="Helvetica Neue"/>
                <a:sym typeface="Helvetica Neue"/>
              </a:rPr>
              <a:t>In fact, this step may take the majority of your time when you are performing a modeling or machine learning task, between getting and reading in the data, cleaning data, and making sure the data is being ingested correctly, and verifying that the data is being logged correctly.</a:t>
            </a:r>
            <a:endParaRPr b="0" i="0" sz="1800" u="none" cap="none" strike="noStrike">
              <a:solidFill>
                <a:schemeClr val="dk1"/>
              </a:solidFill>
              <a:latin typeface="Helvetica Neue"/>
              <a:ea typeface="Helvetica Neue"/>
              <a:cs typeface="Helvetica Neue"/>
              <a:sym typeface="Helvetica Neue"/>
            </a:endParaRPr>
          </a:p>
        </p:txBody>
      </p:sp>
      <p:sp>
        <p:nvSpPr>
          <p:cNvPr id="301" name="Google Shape;301;p41"/>
          <p:cNvSpPr txBox="1"/>
          <p:nvPr>
            <p:ph type="title"/>
          </p:nvPr>
        </p:nvSpPr>
        <p:spPr>
          <a:xfrm>
            <a:off x="345450" y="338400"/>
            <a:ext cx="8453100" cy="509100"/>
          </a:xfrm>
          <a:prstGeom prst="rect">
            <a:avLst/>
          </a:prstGeom>
          <a:noFill/>
          <a:ln>
            <a:noFill/>
          </a:ln>
        </p:spPr>
        <p:txBody>
          <a:bodyPr anchorCtr="0" anchor="ctr" bIns="40800" lIns="81625" spcFirstLastPara="1" rIns="81625" wrap="square" tIns="40800">
            <a:noAutofit/>
          </a:bodyPr>
          <a:lstStyle/>
          <a:p>
            <a:pPr indent="0" lvl="0" marL="0" marR="0" rtl="0" algn="ctr">
              <a:lnSpc>
                <a:spcPct val="80000"/>
              </a:lnSpc>
              <a:spcBef>
                <a:spcPts val="0"/>
              </a:spcBef>
              <a:spcAft>
                <a:spcPts val="0"/>
              </a:spcAft>
              <a:buClr>
                <a:srgbClr val="000000"/>
              </a:buClr>
              <a:buSzPts val="1100"/>
              <a:buFont typeface="Arial"/>
              <a:buNone/>
            </a:pPr>
            <a:r>
              <a:rPr b="1" i="0" lang="en" sz="2800" u="none" cap="none" strike="noStrike">
                <a:solidFill>
                  <a:schemeClr val="dk1"/>
                </a:solidFill>
                <a:latin typeface="Helvetica Neue"/>
                <a:ea typeface="Helvetica Neue"/>
                <a:cs typeface="Helvetica Neue"/>
                <a:sym typeface="Helvetica Neue"/>
              </a:rPr>
              <a:t>Where do I store my data? How do I access my data?</a:t>
            </a:r>
            <a:endParaRPr b="1" i="0" sz="2800" u="none" cap="none" strike="noStrike">
              <a:solidFill>
                <a:schemeClr val="dk1"/>
              </a:solidFill>
              <a:latin typeface="Helvetica Neue"/>
              <a:ea typeface="Helvetica Neue"/>
              <a:cs typeface="Helvetica Neue"/>
              <a:sym typeface="Helvetica Neue"/>
            </a:endParaRPr>
          </a:p>
        </p:txBody>
      </p:sp>
      <p:sp>
        <p:nvSpPr>
          <p:cNvPr id="302" name="Google Shape;302;p41"/>
          <p:cNvSpPr txBox="1"/>
          <p:nvPr>
            <p:ph idx="12" type="sldNum"/>
          </p:nvPr>
        </p:nvSpPr>
        <p:spPr>
          <a:xfrm>
            <a:off x="8536498" y="4846729"/>
            <a:ext cx="280200" cy="135600"/>
          </a:xfrm>
          <a:prstGeom prst="rect">
            <a:avLst/>
          </a:prstGeom>
          <a:noFill/>
          <a:ln>
            <a:noFill/>
          </a:ln>
        </p:spPr>
        <p:txBody>
          <a:bodyPr anchorCtr="0" anchor="ctr" bIns="40800" lIns="81625" spcFirstLastPara="1" rIns="81625" wrap="square" tIns="4080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BABAB"/>
                </a:solidFill>
                <a:latin typeface="Helvetica Neue"/>
                <a:ea typeface="Helvetica Neue"/>
                <a:cs typeface="Helvetica Neue"/>
                <a:sym typeface="Helvetica Neue"/>
              </a:rPr>
              <a:t>‹#›</a:t>
            </a:fld>
            <a:endParaRPr b="0" i="0" sz="600" u="none" cap="none" strike="noStrike">
              <a:solidFill>
                <a:srgbClr val="ABABAB"/>
              </a:solidFill>
              <a:latin typeface="Helvetica Neue"/>
              <a:ea typeface="Helvetica Neue"/>
              <a:cs typeface="Helvetica Neue"/>
              <a:sym typeface="Helvetica Neue"/>
            </a:endParaRPr>
          </a:p>
        </p:txBody>
      </p:sp>
      <p:sp>
        <p:nvSpPr>
          <p:cNvPr id="303" name="Google Shape;303;p41"/>
          <p:cNvSpPr txBox="1"/>
          <p:nvPr/>
        </p:nvSpPr>
        <p:spPr>
          <a:xfrm>
            <a:off x="0" y="4846725"/>
            <a:ext cx="9144000" cy="255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CCCCCC"/>
                </a:solidFill>
                <a:latin typeface="Arial"/>
                <a:ea typeface="Arial"/>
                <a:cs typeface="Arial"/>
                <a:sym typeface="Arial"/>
              </a:rPr>
              <a:t>Source of images. Steve Lohr, New York Times. Last updated June 19, 2013. </a:t>
            </a:r>
            <a:r>
              <a:rPr b="0" i="0" lang="en" sz="1000" u="sng" cap="none" strike="noStrike">
                <a:solidFill>
                  <a:schemeClr val="hlink"/>
                </a:solidFill>
                <a:latin typeface="Arial"/>
                <a:ea typeface="Arial"/>
                <a:cs typeface="Arial"/>
                <a:sym typeface="Arial"/>
                <a:hlinkClick r:id="rId3"/>
              </a:rPr>
              <a:t>Link</a:t>
            </a:r>
            <a:r>
              <a:rPr b="0" i="0" lang="en" sz="1000" u="none" cap="none" strike="noStrike">
                <a:solidFill>
                  <a:srgbClr val="CCCCCC"/>
                </a:solidFill>
                <a:latin typeface="Arial"/>
                <a:ea typeface="Arial"/>
                <a:cs typeface="Arial"/>
                <a:sym typeface="Arial"/>
              </a:rPr>
              <a:t>. Last accessed October 10, 2018.</a:t>
            </a:r>
            <a:endParaRPr b="0" i="0" sz="1000" u="none" cap="none" strike="noStrike">
              <a:solidFill>
                <a:srgbClr val="CCCCCC"/>
              </a:solidFill>
              <a:latin typeface="Arial"/>
              <a:ea typeface="Arial"/>
              <a:cs typeface="Arial"/>
              <a:sym typeface="Arial"/>
            </a:endParaRPr>
          </a:p>
        </p:txBody>
      </p:sp>
      <p:pic>
        <p:nvPicPr>
          <p:cNvPr id="304" name="Google Shape;304;p41"/>
          <p:cNvPicPr preferRelativeResize="0"/>
          <p:nvPr/>
        </p:nvPicPr>
        <p:blipFill rotWithShape="1">
          <a:blip r:embed="rId4">
            <a:alphaModFix/>
          </a:blip>
          <a:srcRect b="0" l="0" r="0" t="0"/>
          <a:stretch/>
        </p:blipFill>
        <p:spPr>
          <a:xfrm>
            <a:off x="4995675" y="1300125"/>
            <a:ext cx="3346250" cy="3391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2"/>
          <p:cNvSpPr txBox="1"/>
          <p:nvPr>
            <p:ph idx="4294967295" type="body"/>
          </p:nvPr>
        </p:nvSpPr>
        <p:spPr>
          <a:xfrm>
            <a:off x="376289" y="1298962"/>
            <a:ext cx="8308800" cy="3096300"/>
          </a:xfrm>
          <a:prstGeom prst="rect">
            <a:avLst/>
          </a:prstGeom>
          <a:noFill/>
          <a:ln>
            <a:noFill/>
          </a:ln>
        </p:spPr>
        <p:txBody>
          <a:bodyPr anchorCtr="0" anchor="t" bIns="40800" lIns="81625" spcFirstLastPara="1" rIns="81625" wrap="square" tIns="40800">
            <a:noAutofit/>
          </a:bodyPr>
          <a:lstStyle/>
          <a:p>
            <a:pPr indent="0" lvl="0" marL="0" marR="0" rtl="0" algn="l">
              <a:lnSpc>
                <a:spcPct val="100000"/>
              </a:lnSpc>
              <a:spcBef>
                <a:spcPts val="0"/>
              </a:spcBef>
              <a:spcAft>
                <a:spcPts val="0"/>
              </a:spcAft>
              <a:buClr>
                <a:srgbClr val="4C4C4C"/>
              </a:buClr>
              <a:buSzPts val="800"/>
              <a:buFont typeface="Arial"/>
              <a:buNone/>
            </a:pPr>
            <a:r>
              <a:rPr b="1" i="0" lang="en" sz="1800" u="none" cap="none" strike="noStrike">
                <a:solidFill>
                  <a:schemeClr val="dk1"/>
                </a:solidFill>
                <a:latin typeface="Helvetica Neue"/>
                <a:ea typeface="Helvetica Neue"/>
                <a:cs typeface="Helvetica Neue"/>
                <a:sym typeface="Helvetica Neue"/>
              </a:rPr>
              <a:t>How do we access the data without crashing? </a:t>
            </a:r>
            <a:endParaRPr b="1"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Helvetica Neue"/>
                <a:ea typeface="Helvetica Neue"/>
                <a:cs typeface="Helvetica Neue"/>
                <a:sym typeface="Helvetica Neue"/>
              </a:rPr>
              <a:t>It is just a 23MB CSV file. Most single clusters or machines can handle this size data.</a:t>
            </a:r>
            <a:endParaRPr b="0" i="0" sz="18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rPr b="1" i="0" lang="en" sz="1800" u="none" cap="none" strike="noStrike">
                <a:solidFill>
                  <a:schemeClr val="dk1"/>
                </a:solidFill>
                <a:latin typeface="Helvetica Neue"/>
                <a:ea typeface="Helvetica Neue"/>
                <a:cs typeface="Helvetica Neue"/>
                <a:sym typeface="Helvetica Neue"/>
              </a:rPr>
              <a:t>Do I need to sample my data? </a:t>
            </a:r>
            <a:endParaRPr b="1"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Helvetica Neue"/>
                <a:ea typeface="Helvetica Neue"/>
                <a:cs typeface="Helvetica Neue"/>
                <a:sym typeface="Helvetica Neue"/>
              </a:rPr>
              <a:t>Not in this case.</a:t>
            </a:r>
            <a:endParaRPr b="0" i="0" sz="18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rPr b="1" i="0" lang="en" sz="1800" u="none" cap="none" strike="noStrike">
                <a:solidFill>
                  <a:schemeClr val="dk1"/>
                </a:solidFill>
                <a:latin typeface="Helvetica Neue"/>
                <a:ea typeface="Helvetica Neue"/>
                <a:cs typeface="Helvetica Neue"/>
                <a:sym typeface="Helvetica Neue"/>
              </a:rPr>
              <a:t>Can I load it all into memory on a single machine? </a:t>
            </a:r>
            <a:endParaRPr b="1"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Helvetica Neue"/>
                <a:ea typeface="Helvetica Neue"/>
                <a:cs typeface="Helvetica Neue"/>
                <a:sym typeface="Helvetica Neue"/>
              </a:rPr>
              <a:t>Yes, we can load it all into memory on a single machine.</a:t>
            </a:r>
            <a:endParaRPr b="0" i="0" sz="18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rPr b="1" i="0" lang="en" sz="1800" u="none" cap="none" strike="noStrike">
                <a:solidFill>
                  <a:schemeClr val="dk1"/>
                </a:solidFill>
                <a:highlight>
                  <a:srgbClr val="FFF2CC"/>
                </a:highlight>
                <a:latin typeface="Helvetica Neue"/>
                <a:ea typeface="Helvetica Neue"/>
                <a:cs typeface="Helvetica Neue"/>
                <a:sym typeface="Helvetica Neue"/>
              </a:rPr>
              <a:t>Now, let’s download the data.</a:t>
            </a:r>
            <a:endParaRPr b="1" i="0" sz="1800" u="none" cap="none" strike="noStrike">
              <a:solidFill>
                <a:schemeClr val="dk1"/>
              </a:solidFill>
              <a:highlight>
                <a:srgbClr val="FFF2CC"/>
              </a:highlight>
              <a:latin typeface="Helvetica Neue"/>
              <a:ea typeface="Helvetica Neue"/>
              <a:cs typeface="Helvetica Neue"/>
              <a:sym typeface="Helvetica Neue"/>
            </a:endParaRPr>
          </a:p>
        </p:txBody>
      </p:sp>
      <p:sp>
        <p:nvSpPr>
          <p:cNvPr id="310" name="Google Shape;310;p42"/>
          <p:cNvSpPr txBox="1"/>
          <p:nvPr>
            <p:ph type="title"/>
          </p:nvPr>
        </p:nvSpPr>
        <p:spPr>
          <a:xfrm>
            <a:off x="345450" y="338400"/>
            <a:ext cx="8453100" cy="509100"/>
          </a:xfrm>
          <a:prstGeom prst="rect">
            <a:avLst/>
          </a:prstGeom>
          <a:noFill/>
          <a:ln>
            <a:noFill/>
          </a:ln>
        </p:spPr>
        <p:txBody>
          <a:bodyPr anchorCtr="0" anchor="ctr" bIns="40800" lIns="81625" spcFirstLastPara="1" rIns="81625" wrap="square" tIns="40800">
            <a:noAutofit/>
          </a:bodyPr>
          <a:lstStyle/>
          <a:p>
            <a:pPr indent="0" lvl="0" marL="0" marR="0" rtl="0" algn="ctr">
              <a:lnSpc>
                <a:spcPct val="80000"/>
              </a:lnSpc>
              <a:spcBef>
                <a:spcPts val="0"/>
              </a:spcBef>
              <a:spcAft>
                <a:spcPts val="0"/>
              </a:spcAft>
              <a:buClr>
                <a:srgbClr val="000000"/>
              </a:buClr>
              <a:buSzPts val="1100"/>
              <a:buFont typeface="Arial"/>
              <a:buNone/>
            </a:pPr>
            <a:r>
              <a:rPr b="1" i="0" lang="en" sz="2800" u="none" cap="none" strike="noStrike">
                <a:solidFill>
                  <a:schemeClr val="dk1"/>
                </a:solidFill>
                <a:latin typeface="Helvetica Neue"/>
                <a:ea typeface="Helvetica Neue"/>
                <a:cs typeface="Helvetica Neue"/>
                <a:sym typeface="Helvetica Neue"/>
              </a:rPr>
              <a:t>How do we load the data into a place where we can access it?</a:t>
            </a:r>
            <a:endParaRPr b="1" i="0" sz="2800" u="none" cap="none" strike="noStrike">
              <a:solidFill>
                <a:schemeClr val="dk1"/>
              </a:solidFill>
              <a:latin typeface="Helvetica Neue"/>
              <a:ea typeface="Helvetica Neue"/>
              <a:cs typeface="Helvetica Neue"/>
              <a:sym typeface="Helvetica Neue"/>
            </a:endParaRPr>
          </a:p>
        </p:txBody>
      </p:sp>
      <p:sp>
        <p:nvSpPr>
          <p:cNvPr id="311" name="Google Shape;311;p42"/>
          <p:cNvSpPr txBox="1"/>
          <p:nvPr>
            <p:ph idx="12" type="sldNum"/>
          </p:nvPr>
        </p:nvSpPr>
        <p:spPr>
          <a:xfrm>
            <a:off x="8536498" y="4846729"/>
            <a:ext cx="280200" cy="135600"/>
          </a:xfrm>
          <a:prstGeom prst="rect">
            <a:avLst/>
          </a:prstGeom>
          <a:noFill/>
          <a:ln>
            <a:noFill/>
          </a:ln>
        </p:spPr>
        <p:txBody>
          <a:bodyPr anchorCtr="0" anchor="ctr" bIns="40800" lIns="81625" spcFirstLastPara="1" rIns="81625" wrap="square" tIns="4080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BABAB"/>
                </a:solidFill>
                <a:latin typeface="Helvetica Neue"/>
                <a:ea typeface="Helvetica Neue"/>
                <a:cs typeface="Helvetica Neue"/>
                <a:sym typeface="Helvetica Neue"/>
              </a:rPr>
              <a:t>‹#›</a:t>
            </a:fld>
            <a:endParaRPr b="0" i="0" sz="600" u="none" cap="none" strike="noStrike">
              <a:solidFill>
                <a:srgbClr val="ABABAB"/>
              </a:solidFill>
              <a:latin typeface="Helvetica Neue"/>
              <a:ea typeface="Helvetica Neue"/>
              <a:cs typeface="Helvetica Neue"/>
              <a:sym typeface="Helvetica Neu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3"/>
          <p:cNvSpPr txBox="1"/>
          <p:nvPr>
            <p:ph idx="4294967295" type="body"/>
          </p:nvPr>
        </p:nvSpPr>
        <p:spPr>
          <a:xfrm>
            <a:off x="376289" y="1328399"/>
            <a:ext cx="8308800" cy="3096300"/>
          </a:xfrm>
          <a:prstGeom prst="rect">
            <a:avLst/>
          </a:prstGeom>
          <a:noFill/>
          <a:ln>
            <a:noFill/>
          </a:ln>
        </p:spPr>
        <p:txBody>
          <a:bodyPr anchorCtr="0" anchor="t" bIns="40800" lIns="81625" spcFirstLastPara="1" rIns="81625" wrap="square" tIns="40800">
            <a:noAutofit/>
          </a:bodyPr>
          <a:lstStyle/>
          <a:p>
            <a:pPr indent="0" lvl="0" marL="0" marR="0" rtl="0" algn="l">
              <a:lnSpc>
                <a:spcPct val="100000"/>
              </a:lnSpc>
              <a:spcBef>
                <a:spcPts val="0"/>
              </a:spcBef>
              <a:spcAft>
                <a:spcPts val="0"/>
              </a:spcAft>
              <a:buClr>
                <a:srgbClr val="4C4C4C"/>
              </a:buClr>
              <a:buSzPts val="800"/>
              <a:buFont typeface="Arial"/>
              <a:buNone/>
            </a:pPr>
            <a:r>
              <a:rPr b="0" i="0" lang="en" sz="1800" u="none" cap="none" strike="noStrike">
                <a:solidFill>
                  <a:schemeClr val="dk1"/>
                </a:solidFill>
                <a:latin typeface="Helvetica Neue"/>
                <a:ea typeface="Helvetica Neue"/>
                <a:cs typeface="Helvetica Neue"/>
                <a:sym typeface="Helvetica Neue"/>
              </a:rPr>
              <a:t>Please use the link below to download the following CSV file (23 MB) from the “Los Angeles” section </a:t>
            </a:r>
            <a:r>
              <a:rPr b="0" i="0" lang="en" sz="1800" u="sng" cap="none" strike="noStrike">
                <a:solidFill>
                  <a:schemeClr val="hlink"/>
                </a:solidFill>
                <a:latin typeface="Helvetica Neue"/>
                <a:ea typeface="Helvetica Neue"/>
                <a:cs typeface="Helvetica Neue"/>
                <a:sym typeface="Helvetica Neue"/>
                <a:hlinkClick r:id="rId3"/>
              </a:rPr>
              <a:t>http://insideairbnb.com/get-the-data.html</a:t>
            </a:r>
            <a:r>
              <a:rPr b="0" i="0" lang="en" sz="1800" u="none" cap="none" strike="noStrike">
                <a:solidFill>
                  <a:schemeClr val="dk1"/>
                </a:solidFill>
                <a:latin typeface="Helvetica Neue"/>
                <a:ea typeface="Helvetica Neue"/>
                <a:cs typeface="Helvetica Neue"/>
                <a:sym typeface="Helvetica Neue"/>
              </a:rPr>
              <a:t> </a:t>
            </a:r>
            <a:endParaRPr b="0" i="0" sz="18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rPr b="1" i="0" lang="en" sz="1800" u="none" cap="none" strike="noStrike">
                <a:solidFill>
                  <a:schemeClr val="dk1"/>
                </a:solidFill>
                <a:latin typeface="Helvetica Neue"/>
                <a:ea typeface="Helvetica Neue"/>
                <a:cs typeface="Helvetica Neue"/>
                <a:sym typeface="Helvetica Neue"/>
              </a:rPr>
              <a:t>reviews.csv</a:t>
            </a:r>
            <a:endParaRPr b="1" i="0" sz="1800" u="none" cap="none" strike="noStrike">
              <a:solidFill>
                <a:schemeClr val="dk1"/>
              </a:solidFill>
              <a:latin typeface="Helvetica Neue"/>
              <a:ea typeface="Helvetica Neue"/>
              <a:cs typeface="Helvetica Neue"/>
              <a:sym typeface="Helvetica Neue"/>
            </a:endParaRPr>
          </a:p>
        </p:txBody>
      </p:sp>
      <p:sp>
        <p:nvSpPr>
          <p:cNvPr id="317" name="Google Shape;317;p43"/>
          <p:cNvSpPr txBox="1"/>
          <p:nvPr>
            <p:ph type="title"/>
          </p:nvPr>
        </p:nvSpPr>
        <p:spPr>
          <a:xfrm>
            <a:off x="345450" y="338400"/>
            <a:ext cx="8453100" cy="509100"/>
          </a:xfrm>
          <a:prstGeom prst="rect">
            <a:avLst/>
          </a:prstGeom>
          <a:noFill/>
          <a:ln>
            <a:noFill/>
          </a:ln>
        </p:spPr>
        <p:txBody>
          <a:bodyPr anchorCtr="0" anchor="ctr" bIns="40800" lIns="81625" spcFirstLastPara="1" rIns="81625" wrap="square" tIns="40800">
            <a:noAutofit/>
          </a:bodyPr>
          <a:lstStyle/>
          <a:p>
            <a:pPr indent="0" lvl="0" marL="0" marR="0" rtl="0" algn="ctr">
              <a:lnSpc>
                <a:spcPct val="80000"/>
              </a:lnSpc>
              <a:spcBef>
                <a:spcPts val="0"/>
              </a:spcBef>
              <a:spcAft>
                <a:spcPts val="0"/>
              </a:spcAft>
              <a:buClr>
                <a:srgbClr val="000000"/>
              </a:buClr>
              <a:buSzPts val="1100"/>
              <a:buFont typeface="Arial"/>
              <a:buNone/>
            </a:pPr>
            <a:r>
              <a:rPr b="1" i="0" lang="en" sz="2800" u="none" cap="none" strike="noStrike">
                <a:solidFill>
                  <a:schemeClr val="dk1"/>
                </a:solidFill>
                <a:latin typeface="Helvetica Neue"/>
                <a:ea typeface="Helvetica Neue"/>
                <a:cs typeface="Helvetica Neue"/>
                <a:sym typeface="Helvetica Neue"/>
              </a:rPr>
              <a:t>Download the data</a:t>
            </a:r>
            <a:endParaRPr b="1" i="0" sz="2800" u="none" cap="none" strike="noStrike">
              <a:solidFill>
                <a:schemeClr val="dk1"/>
              </a:solidFill>
              <a:latin typeface="Helvetica Neue"/>
              <a:ea typeface="Helvetica Neue"/>
              <a:cs typeface="Helvetica Neue"/>
              <a:sym typeface="Helvetica Neue"/>
            </a:endParaRPr>
          </a:p>
        </p:txBody>
      </p:sp>
      <p:sp>
        <p:nvSpPr>
          <p:cNvPr id="318" name="Google Shape;318;p43"/>
          <p:cNvSpPr txBox="1"/>
          <p:nvPr>
            <p:ph idx="12" type="sldNum"/>
          </p:nvPr>
        </p:nvSpPr>
        <p:spPr>
          <a:xfrm>
            <a:off x="8536498" y="4846729"/>
            <a:ext cx="280200" cy="135600"/>
          </a:xfrm>
          <a:prstGeom prst="rect">
            <a:avLst/>
          </a:prstGeom>
          <a:noFill/>
          <a:ln>
            <a:noFill/>
          </a:ln>
        </p:spPr>
        <p:txBody>
          <a:bodyPr anchorCtr="0" anchor="ctr" bIns="40800" lIns="81625" spcFirstLastPara="1" rIns="81625" wrap="square" tIns="4080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BABAB"/>
                </a:solidFill>
                <a:latin typeface="Helvetica Neue"/>
                <a:ea typeface="Helvetica Neue"/>
                <a:cs typeface="Helvetica Neue"/>
                <a:sym typeface="Helvetica Neue"/>
              </a:rPr>
              <a:t>‹#›</a:t>
            </a:fld>
            <a:endParaRPr b="0" i="0" sz="600" u="none" cap="none" strike="noStrike">
              <a:solidFill>
                <a:srgbClr val="ABABAB"/>
              </a:solidFill>
              <a:latin typeface="Helvetica Neue"/>
              <a:ea typeface="Helvetica Neue"/>
              <a:cs typeface="Helvetica Neue"/>
              <a:sym typeface="Helvetica Neue"/>
            </a:endParaRPr>
          </a:p>
        </p:txBody>
      </p:sp>
      <p:pic>
        <p:nvPicPr>
          <p:cNvPr id="319" name="Google Shape;319;p43"/>
          <p:cNvPicPr preferRelativeResize="0"/>
          <p:nvPr/>
        </p:nvPicPr>
        <p:blipFill rotWithShape="1">
          <a:blip r:embed="rId4">
            <a:alphaModFix/>
          </a:blip>
          <a:srcRect b="72158" l="0" r="0" t="0"/>
          <a:stretch/>
        </p:blipFill>
        <p:spPr>
          <a:xfrm>
            <a:off x="0" y="2931500"/>
            <a:ext cx="9144003" cy="976525"/>
          </a:xfrm>
          <a:prstGeom prst="rect">
            <a:avLst/>
          </a:prstGeom>
          <a:noFill/>
          <a:ln>
            <a:noFill/>
          </a:ln>
        </p:spPr>
      </p:pic>
      <p:pic>
        <p:nvPicPr>
          <p:cNvPr id="320" name="Google Shape;320;p43"/>
          <p:cNvPicPr preferRelativeResize="0"/>
          <p:nvPr/>
        </p:nvPicPr>
        <p:blipFill rotWithShape="1">
          <a:blip r:embed="rId4">
            <a:alphaModFix/>
          </a:blip>
          <a:srcRect b="0" l="0" r="0" t="80646"/>
          <a:stretch/>
        </p:blipFill>
        <p:spPr>
          <a:xfrm>
            <a:off x="0" y="3908026"/>
            <a:ext cx="9144003" cy="678799"/>
          </a:xfrm>
          <a:prstGeom prst="rect">
            <a:avLst/>
          </a:prstGeom>
          <a:noFill/>
          <a:ln>
            <a:noFill/>
          </a:ln>
        </p:spPr>
      </p:pic>
      <p:sp>
        <p:nvSpPr>
          <p:cNvPr id="321" name="Google Shape;321;p43"/>
          <p:cNvSpPr/>
          <p:nvPr/>
        </p:nvSpPr>
        <p:spPr>
          <a:xfrm>
            <a:off x="4336850" y="3847750"/>
            <a:ext cx="1214100" cy="399300"/>
          </a:xfrm>
          <a:prstGeom prst="rect">
            <a:avLst/>
          </a:prstGeom>
          <a:noFill/>
          <a:ln cap="flat" cmpd="sng" w="38100">
            <a:solidFill>
              <a:srgbClr val="BD1A1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43"/>
          <p:cNvSpPr txBox="1"/>
          <p:nvPr/>
        </p:nvSpPr>
        <p:spPr>
          <a:xfrm>
            <a:off x="0" y="4846725"/>
            <a:ext cx="9144000" cy="255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CCCCCC"/>
                </a:solidFill>
                <a:latin typeface="Arial"/>
                <a:ea typeface="Arial"/>
                <a:cs typeface="Arial"/>
                <a:sym typeface="Arial"/>
              </a:rPr>
              <a:t>Source of images. Inside Airbnb. </a:t>
            </a:r>
            <a:r>
              <a:rPr b="0" i="0" lang="en" sz="1000" u="sng" cap="none" strike="noStrike">
                <a:solidFill>
                  <a:schemeClr val="hlink"/>
                </a:solidFill>
                <a:latin typeface="Arial"/>
                <a:ea typeface="Arial"/>
                <a:cs typeface="Arial"/>
                <a:sym typeface="Arial"/>
                <a:hlinkClick r:id="rId5"/>
              </a:rPr>
              <a:t>Link</a:t>
            </a:r>
            <a:r>
              <a:rPr b="0" i="0" lang="en" sz="1000" u="none" cap="none" strike="noStrike">
                <a:solidFill>
                  <a:srgbClr val="CCCCCC"/>
                </a:solidFill>
                <a:latin typeface="Arial"/>
                <a:ea typeface="Arial"/>
                <a:cs typeface="Arial"/>
                <a:sym typeface="Arial"/>
              </a:rPr>
              <a:t>. Last accessed October 10, 2018.</a:t>
            </a:r>
            <a:endParaRPr b="0" i="0" sz="1000" u="none" cap="none" strike="noStrike">
              <a:solidFill>
                <a:srgbClr val="CCCCCC"/>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4"/>
          <p:cNvSpPr txBox="1"/>
          <p:nvPr>
            <p:ph type="title"/>
          </p:nvPr>
        </p:nvSpPr>
        <p:spPr>
          <a:xfrm>
            <a:off x="345450" y="338400"/>
            <a:ext cx="8453100" cy="509100"/>
          </a:xfrm>
          <a:prstGeom prst="rect">
            <a:avLst/>
          </a:prstGeom>
          <a:noFill/>
          <a:ln>
            <a:noFill/>
          </a:ln>
        </p:spPr>
        <p:txBody>
          <a:bodyPr anchorCtr="0" anchor="ctr" bIns="40800" lIns="81625" spcFirstLastPara="1" rIns="81625" wrap="square" tIns="40800">
            <a:noAutofit/>
          </a:bodyPr>
          <a:lstStyle/>
          <a:p>
            <a:pPr indent="0" lvl="0" marL="0" marR="0" rtl="0" algn="ctr">
              <a:lnSpc>
                <a:spcPct val="80000"/>
              </a:lnSpc>
              <a:spcBef>
                <a:spcPts val="0"/>
              </a:spcBef>
              <a:spcAft>
                <a:spcPts val="0"/>
              </a:spcAft>
              <a:buClr>
                <a:srgbClr val="000000"/>
              </a:buClr>
              <a:buSzPts val="1100"/>
              <a:buFont typeface="Arial"/>
              <a:buNone/>
            </a:pPr>
            <a:r>
              <a:rPr b="1" i="0" lang="en" sz="2800" u="none" cap="none" strike="noStrike">
                <a:solidFill>
                  <a:schemeClr val="dk1"/>
                </a:solidFill>
                <a:latin typeface="Helvetica Neue"/>
                <a:ea typeface="Helvetica Neue"/>
                <a:cs typeface="Helvetica Neue"/>
                <a:sym typeface="Helvetica Neue"/>
              </a:rPr>
              <a:t>For the rest of this tutorial, let’s refer to the iPython notebook</a:t>
            </a:r>
            <a:endParaRPr b="1" i="0" sz="2800" u="none" cap="none" strike="noStrike">
              <a:solidFill>
                <a:schemeClr val="dk1"/>
              </a:solidFill>
              <a:latin typeface="Helvetica Neue"/>
              <a:ea typeface="Helvetica Neue"/>
              <a:cs typeface="Helvetica Neue"/>
              <a:sym typeface="Helvetica Neue"/>
            </a:endParaRPr>
          </a:p>
        </p:txBody>
      </p:sp>
      <p:sp>
        <p:nvSpPr>
          <p:cNvPr id="328" name="Google Shape;328;p44"/>
          <p:cNvSpPr txBox="1"/>
          <p:nvPr>
            <p:ph idx="12" type="sldNum"/>
          </p:nvPr>
        </p:nvSpPr>
        <p:spPr>
          <a:xfrm>
            <a:off x="8536498" y="4846729"/>
            <a:ext cx="280200" cy="135600"/>
          </a:xfrm>
          <a:prstGeom prst="rect">
            <a:avLst/>
          </a:prstGeom>
          <a:noFill/>
          <a:ln>
            <a:noFill/>
          </a:ln>
        </p:spPr>
        <p:txBody>
          <a:bodyPr anchorCtr="0" anchor="ctr" bIns="40800" lIns="81625" spcFirstLastPara="1" rIns="81625" wrap="square" tIns="4080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BABAB"/>
                </a:solidFill>
                <a:latin typeface="Helvetica Neue"/>
                <a:ea typeface="Helvetica Neue"/>
                <a:cs typeface="Helvetica Neue"/>
                <a:sym typeface="Helvetica Neue"/>
              </a:rPr>
              <a:t>‹#›</a:t>
            </a:fld>
            <a:endParaRPr b="0" i="0" sz="600" u="none" cap="none" strike="noStrike">
              <a:solidFill>
                <a:srgbClr val="ABABAB"/>
              </a:solidFill>
              <a:latin typeface="Helvetica Neue"/>
              <a:ea typeface="Helvetica Neue"/>
              <a:cs typeface="Helvetica Neue"/>
              <a:sym typeface="Helvetica Neu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7"/>
          <p:cNvSpPr txBox="1"/>
          <p:nvPr>
            <p:ph idx="4294967295" type="body"/>
          </p:nvPr>
        </p:nvSpPr>
        <p:spPr>
          <a:xfrm>
            <a:off x="376289" y="1368474"/>
            <a:ext cx="8308800" cy="3096300"/>
          </a:xfrm>
          <a:prstGeom prst="rect">
            <a:avLst/>
          </a:prstGeom>
          <a:noFill/>
          <a:ln>
            <a:noFill/>
          </a:ln>
        </p:spPr>
        <p:txBody>
          <a:bodyPr anchorCtr="0" anchor="t" bIns="40800" lIns="81625" spcFirstLastPara="1" rIns="81625" wrap="square" tIns="40800">
            <a:noAutofit/>
          </a:bodyPr>
          <a:lstStyle/>
          <a:p>
            <a:pPr indent="-342900" lvl="0" marL="457200" marR="0" rtl="0" algn="l">
              <a:lnSpc>
                <a:spcPct val="100000"/>
              </a:lnSpc>
              <a:spcBef>
                <a:spcPts val="0"/>
              </a:spcBef>
              <a:spcAft>
                <a:spcPts val="0"/>
              </a:spcAft>
              <a:buClr>
                <a:schemeClr val="dk1"/>
              </a:buClr>
              <a:buSzPts val="1800"/>
              <a:buFont typeface="Arial"/>
              <a:buChar char="●"/>
            </a:pPr>
            <a:r>
              <a:rPr b="0" lang="en" sz="1800">
                <a:solidFill>
                  <a:schemeClr val="dk1"/>
                </a:solidFill>
              </a:rPr>
              <a:t>If you want to follow along with this tutorial presentation, the presentation is available here:</a:t>
            </a:r>
            <a:endParaRPr b="0" sz="1800">
              <a:solidFill>
                <a:schemeClr val="dk1"/>
              </a:solidFill>
            </a:endParaRPr>
          </a:p>
          <a:p>
            <a:pPr indent="0" lvl="0" marL="457200" marR="0" rtl="0" algn="l">
              <a:lnSpc>
                <a:spcPct val="100000"/>
              </a:lnSpc>
              <a:spcBef>
                <a:spcPts val="0"/>
              </a:spcBef>
              <a:spcAft>
                <a:spcPts val="0"/>
              </a:spcAft>
              <a:buNone/>
            </a:pPr>
            <a:r>
              <a:t/>
            </a:r>
            <a:endParaRPr b="0" sz="1800">
              <a:solidFill>
                <a:schemeClr val="dk1"/>
              </a:solidFill>
            </a:endParaRPr>
          </a:p>
          <a:p>
            <a:pPr indent="0" lvl="0" marL="457200" marR="0" rtl="0" algn="l">
              <a:lnSpc>
                <a:spcPct val="100000"/>
              </a:lnSpc>
              <a:spcBef>
                <a:spcPts val="0"/>
              </a:spcBef>
              <a:spcAft>
                <a:spcPts val="0"/>
              </a:spcAft>
              <a:buNone/>
            </a:pPr>
            <a:r>
              <a:rPr b="0" lang="en" sz="1800" u="sng">
                <a:solidFill>
                  <a:srgbClr val="0000FF"/>
                </a:solidFill>
                <a:hlinkClick r:id="rId3">
                  <a:extLst>
                    <a:ext uri="{A12FA001-AC4F-418D-AE19-62706E023703}">
                      <ahyp:hlinkClr val="tx"/>
                    </a:ext>
                  </a:extLst>
                </a:hlinkClick>
              </a:rPr>
              <a:t>https://goo.gl/xTgB7o</a:t>
            </a:r>
            <a:endParaRPr b="0" sz="1800">
              <a:solidFill>
                <a:srgbClr val="0000FF"/>
              </a:solidFill>
            </a:endParaRPr>
          </a:p>
          <a:p>
            <a:pPr indent="0" lvl="0" marL="457200" marR="0" rtl="0" algn="l">
              <a:lnSpc>
                <a:spcPct val="100000"/>
              </a:lnSpc>
              <a:spcBef>
                <a:spcPts val="0"/>
              </a:spcBef>
              <a:spcAft>
                <a:spcPts val="0"/>
              </a:spcAft>
              <a:buNone/>
            </a:pPr>
            <a:r>
              <a:t/>
            </a:r>
            <a:endParaRPr b="0" sz="1800">
              <a:solidFill>
                <a:srgbClr val="0000FF"/>
              </a:solidFill>
            </a:endParaRPr>
          </a:p>
          <a:p>
            <a:pPr indent="0" lvl="0" marL="457200" marR="0" rtl="0" algn="l">
              <a:lnSpc>
                <a:spcPct val="100000"/>
              </a:lnSpc>
              <a:spcBef>
                <a:spcPts val="0"/>
              </a:spcBef>
              <a:spcAft>
                <a:spcPts val="0"/>
              </a:spcAft>
              <a:buNone/>
            </a:pPr>
            <a:r>
              <a:t/>
            </a:r>
            <a:endParaRPr b="0" sz="1800">
              <a:solidFill>
                <a:srgbClr val="0000FF"/>
              </a:solidFill>
            </a:endParaRPr>
          </a:p>
          <a:p>
            <a:pPr indent="0" lvl="0" marL="457200" marR="0" rtl="0" algn="l">
              <a:lnSpc>
                <a:spcPct val="100000"/>
              </a:lnSpc>
              <a:spcBef>
                <a:spcPts val="0"/>
              </a:spcBef>
              <a:spcAft>
                <a:spcPts val="0"/>
              </a:spcAft>
              <a:buNone/>
            </a:pPr>
            <a:r>
              <a:t/>
            </a:r>
            <a:endParaRPr b="0" sz="1800">
              <a:solidFill>
                <a:srgbClr val="434343"/>
              </a:solidFill>
            </a:endParaRPr>
          </a:p>
          <a:p>
            <a:pPr indent="0" lvl="0" marL="457200" marR="0" rtl="0" algn="l">
              <a:lnSpc>
                <a:spcPct val="100000"/>
              </a:lnSpc>
              <a:spcBef>
                <a:spcPts val="0"/>
              </a:spcBef>
              <a:spcAft>
                <a:spcPts val="0"/>
              </a:spcAft>
              <a:buNone/>
            </a:pPr>
            <a:r>
              <a:t/>
            </a:r>
            <a:endParaRPr b="0" sz="1800">
              <a:solidFill>
                <a:srgbClr val="434343"/>
              </a:solidFill>
            </a:endParaRPr>
          </a:p>
          <a:p>
            <a:pPr indent="0" lvl="0" marL="457200" marR="0" rtl="0" algn="l">
              <a:lnSpc>
                <a:spcPct val="100000"/>
              </a:lnSpc>
              <a:spcBef>
                <a:spcPts val="0"/>
              </a:spcBef>
              <a:spcAft>
                <a:spcPts val="0"/>
              </a:spcAft>
              <a:buNone/>
            </a:pPr>
            <a:r>
              <a:t/>
            </a:r>
            <a:endParaRPr b="0" sz="1800">
              <a:solidFill>
                <a:srgbClr val="434343"/>
              </a:solidFill>
            </a:endParaRPr>
          </a:p>
          <a:p>
            <a:pPr indent="0" lvl="0" marL="457200" marR="0" rtl="0" algn="l">
              <a:lnSpc>
                <a:spcPct val="100000"/>
              </a:lnSpc>
              <a:spcBef>
                <a:spcPts val="0"/>
              </a:spcBef>
              <a:spcAft>
                <a:spcPts val="0"/>
              </a:spcAft>
              <a:buNone/>
            </a:pPr>
            <a:r>
              <a:t/>
            </a:r>
            <a:endParaRPr b="0" sz="1800">
              <a:solidFill>
                <a:schemeClr val="dk1"/>
              </a:solidFill>
            </a:endParaRPr>
          </a:p>
          <a:p>
            <a:pPr indent="0" lvl="0" marL="457200" marR="0" rtl="0" algn="l">
              <a:lnSpc>
                <a:spcPct val="100000"/>
              </a:lnSpc>
              <a:spcBef>
                <a:spcPts val="0"/>
              </a:spcBef>
              <a:spcAft>
                <a:spcPts val="0"/>
              </a:spcAft>
              <a:buNone/>
            </a:pPr>
            <a:r>
              <a:t/>
            </a:r>
            <a:endParaRPr b="0" sz="1800">
              <a:solidFill>
                <a:schemeClr val="dk1"/>
              </a:solidFill>
            </a:endParaRPr>
          </a:p>
        </p:txBody>
      </p:sp>
      <p:sp>
        <p:nvSpPr>
          <p:cNvPr id="164" name="Google Shape;164;p27"/>
          <p:cNvSpPr txBox="1"/>
          <p:nvPr>
            <p:ph type="title"/>
          </p:nvPr>
        </p:nvSpPr>
        <p:spPr>
          <a:xfrm>
            <a:off x="345450" y="338400"/>
            <a:ext cx="8453100" cy="509100"/>
          </a:xfrm>
          <a:prstGeom prst="rect">
            <a:avLst/>
          </a:prstGeom>
          <a:noFill/>
          <a:ln>
            <a:noFill/>
          </a:ln>
        </p:spPr>
        <p:txBody>
          <a:bodyPr anchorCtr="0" anchor="ctr" bIns="40800" lIns="81625" spcFirstLastPara="1" rIns="81625" wrap="square" tIns="40800">
            <a:noAutofit/>
          </a:bodyPr>
          <a:lstStyle/>
          <a:p>
            <a:pPr indent="0" lvl="0" marL="0" marR="0" rtl="0" algn="ctr">
              <a:lnSpc>
                <a:spcPct val="80000"/>
              </a:lnSpc>
              <a:spcBef>
                <a:spcPts val="0"/>
              </a:spcBef>
              <a:spcAft>
                <a:spcPts val="0"/>
              </a:spcAft>
              <a:buClr>
                <a:srgbClr val="000000"/>
              </a:buClr>
              <a:buSzPts val="1100"/>
              <a:buFont typeface="Arial"/>
              <a:buNone/>
            </a:pPr>
            <a:r>
              <a:rPr lang="en"/>
              <a:t>First things first.</a:t>
            </a:r>
            <a:endParaRPr b="1" i="0" sz="2800" u="none" cap="none" strike="noStrike">
              <a:solidFill>
                <a:schemeClr val="dk1"/>
              </a:solidFill>
              <a:latin typeface="Helvetica Neue"/>
              <a:ea typeface="Helvetica Neue"/>
              <a:cs typeface="Helvetica Neue"/>
              <a:sym typeface="Helvetica Neue"/>
            </a:endParaRPr>
          </a:p>
        </p:txBody>
      </p:sp>
      <p:sp>
        <p:nvSpPr>
          <p:cNvPr id="165" name="Google Shape;165;p27"/>
          <p:cNvSpPr txBox="1"/>
          <p:nvPr>
            <p:ph idx="12" type="sldNum"/>
          </p:nvPr>
        </p:nvSpPr>
        <p:spPr>
          <a:xfrm>
            <a:off x="8536498" y="4846729"/>
            <a:ext cx="280200" cy="135600"/>
          </a:xfrm>
          <a:prstGeom prst="rect">
            <a:avLst/>
          </a:prstGeom>
          <a:noFill/>
          <a:ln>
            <a:noFill/>
          </a:ln>
        </p:spPr>
        <p:txBody>
          <a:bodyPr anchorCtr="0" anchor="ctr" bIns="40800" lIns="81625" spcFirstLastPara="1" rIns="81625" wrap="square" tIns="4080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BABAB"/>
                </a:solidFill>
                <a:latin typeface="Helvetica Neue"/>
                <a:ea typeface="Helvetica Neue"/>
                <a:cs typeface="Helvetica Neue"/>
                <a:sym typeface="Helvetica Neue"/>
              </a:rPr>
              <a:t>‹#›</a:t>
            </a:fld>
            <a:endParaRPr b="0" i="0" sz="600" u="none" cap="none" strike="noStrike">
              <a:solidFill>
                <a:srgbClr val="ABABAB"/>
              </a:solidFill>
              <a:latin typeface="Helvetica Neue"/>
              <a:ea typeface="Helvetica Neue"/>
              <a:cs typeface="Helvetica Neue"/>
              <a:sym typeface="Helvetica Neu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5"/>
          <p:cNvSpPr txBox="1"/>
          <p:nvPr>
            <p:ph idx="12" type="sldNum"/>
          </p:nvPr>
        </p:nvSpPr>
        <p:spPr>
          <a:xfrm>
            <a:off x="8536498" y="4846729"/>
            <a:ext cx="280200" cy="135600"/>
          </a:xfrm>
          <a:prstGeom prst="rect">
            <a:avLst/>
          </a:prstGeom>
          <a:noFill/>
          <a:ln>
            <a:noFill/>
          </a:ln>
        </p:spPr>
        <p:txBody>
          <a:bodyPr anchorCtr="0" anchor="ctr" bIns="40800" lIns="81625" spcFirstLastPara="1" rIns="81625" wrap="square" tIns="4080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BABAB"/>
                </a:solidFill>
                <a:latin typeface="Helvetica Neue"/>
                <a:ea typeface="Helvetica Neue"/>
                <a:cs typeface="Helvetica Neue"/>
                <a:sym typeface="Helvetica Neue"/>
              </a:rPr>
              <a:t>‹#›</a:t>
            </a:fld>
            <a:endParaRPr b="0" i="0" sz="600" u="none" cap="none" strike="noStrike">
              <a:solidFill>
                <a:srgbClr val="ABABAB"/>
              </a:solidFill>
              <a:latin typeface="Helvetica Neue"/>
              <a:ea typeface="Helvetica Neue"/>
              <a:cs typeface="Helvetica Neue"/>
              <a:sym typeface="Helvetica Neue"/>
            </a:endParaRPr>
          </a:p>
        </p:txBody>
      </p:sp>
      <p:pic>
        <p:nvPicPr>
          <p:cNvPr id="334" name="Google Shape;334;p45"/>
          <p:cNvPicPr preferRelativeResize="0"/>
          <p:nvPr/>
        </p:nvPicPr>
        <p:blipFill rotWithShape="1">
          <a:blip r:embed="rId3">
            <a:alphaModFix/>
          </a:blip>
          <a:srcRect b="0" l="0" r="62630" t="0"/>
          <a:stretch/>
        </p:blipFill>
        <p:spPr>
          <a:xfrm>
            <a:off x="0" y="0"/>
            <a:ext cx="3514229" cy="5143499"/>
          </a:xfrm>
          <a:prstGeom prst="rect">
            <a:avLst/>
          </a:prstGeom>
          <a:noFill/>
          <a:ln>
            <a:noFill/>
          </a:ln>
        </p:spPr>
      </p:pic>
      <p:sp>
        <p:nvSpPr>
          <p:cNvPr id="335" name="Google Shape;335;p45"/>
          <p:cNvSpPr txBox="1"/>
          <p:nvPr>
            <p:ph idx="4294967295" type="body"/>
          </p:nvPr>
        </p:nvSpPr>
        <p:spPr>
          <a:xfrm>
            <a:off x="4073650" y="1800900"/>
            <a:ext cx="4726500" cy="3124500"/>
          </a:xfrm>
          <a:prstGeom prst="rect">
            <a:avLst/>
          </a:prstGeom>
          <a:solidFill>
            <a:srgbClr val="FFFFFF"/>
          </a:solidFill>
          <a:ln>
            <a:noFill/>
          </a:ln>
        </p:spPr>
        <p:txBody>
          <a:bodyPr anchorCtr="0" anchor="t" bIns="40800" lIns="81625" spcFirstLastPara="1" rIns="81625" wrap="square" tIns="40800">
            <a:noAutofit/>
          </a:bodyPr>
          <a:lstStyle/>
          <a:p>
            <a:pPr indent="0" lvl="0" marL="0" marR="0" rtl="0" algn="l">
              <a:lnSpc>
                <a:spcPct val="100000"/>
              </a:lnSpc>
              <a:spcBef>
                <a:spcPts val="0"/>
              </a:spcBef>
              <a:spcAft>
                <a:spcPts val="0"/>
              </a:spcAft>
              <a:buClr>
                <a:srgbClr val="000000"/>
              </a:buClr>
              <a:buSzPts val="800"/>
              <a:buFont typeface="Arial"/>
              <a:buNone/>
            </a:pPr>
            <a:r>
              <a:rPr b="0" i="1" lang="en" sz="1800" u="none" cap="none" strike="noStrike">
                <a:solidFill>
                  <a:schemeClr val="dk1"/>
                </a:solidFill>
                <a:latin typeface="Helvetica Neue"/>
                <a:ea typeface="Helvetica Neue"/>
                <a:cs typeface="Helvetica Neue"/>
                <a:sym typeface="Helvetica Neue"/>
              </a:rPr>
              <a:t>[Colaboratory - preferred method]</a:t>
            </a:r>
            <a:endParaRPr b="0" i="1" sz="1800" u="none"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Helvetica Neue"/>
                <a:ea typeface="Helvetica Neue"/>
                <a:cs typeface="Helvetica Neue"/>
                <a:sym typeface="Helvetica Neue"/>
              </a:rPr>
              <a:t>Try opening the Google Drive link below</a:t>
            </a:r>
            <a:endParaRPr b="0" i="0" sz="1800" u="none" cap="none" strike="noStrike">
              <a:solidFill>
                <a:schemeClr val="dk1"/>
              </a:solidFill>
              <a:latin typeface="Helvetica Neue"/>
              <a:ea typeface="Helvetica Neue"/>
              <a:cs typeface="Helvetica Neue"/>
              <a:sym typeface="Helvetica Neue"/>
            </a:endParaRPr>
          </a:p>
          <a:p>
            <a:pPr indent="0" lvl="0" marL="457200" marR="0" rtl="0" algn="l">
              <a:lnSpc>
                <a:spcPct val="100000"/>
              </a:lnSpc>
              <a:spcBef>
                <a:spcPts val="0"/>
              </a:spcBef>
              <a:spcAft>
                <a:spcPts val="0"/>
              </a:spcAft>
              <a:buClr>
                <a:srgbClr val="4C4C4C"/>
              </a:buClr>
              <a:buSzPts val="800"/>
              <a:buFont typeface="Arial"/>
              <a:buNone/>
            </a:pPr>
            <a:r>
              <a:rPr b="0" lang="en" sz="1800" u="sng">
                <a:solidFill>
                  <a:srgbClr val="0000FF"/>
                </a:solidFill>
                <a:hlinkClick r:id="rId4">
                  <a:extLst>
                    <a:ext uri="{A12FA001-AC4F-418D-AE19-62706E023703}">
                      <ahyp:hlinkClr val="tx"/>
                    </a:ext>
                  </a:extLst>
                </a:hlinkClick>
              </a:rPr>
              <a:t>https://goo.gl/r7CFcN</a:t>
            </a:r>
            <a:endParaRPr b="0" sz="1800">
              <a:solidFill>
                <a:srgbClr val="0000FF"/>
              </a:solidFill>
            </a:endParaRPr>
          </a:p>
          <a:p>
            <a:pPr indent="0" lvl="0" marL="0" marR="0" rtl="0" algn="l">
              <a:lnSpc>
                <a:spcPct val="100000"/>
              </a:lnSpc>
              <a:spcBef>
                <a:spcPts val="0"/>
              </a:spcBef>
              <a:spcAft>
                <a:spcPts val="0"/>
              </a:spcAft>
              <a:buClr>
                <a:srgbClr val="4C4C4C"/>
              </a:buClr>
              <a:buSzPts val="80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Helvetica Neue"/>
                <a:ea typeface="Helvetica Neue"/>
                <a:cs typeface="Helvetica Neue"/>
                <a:sym typeface="Helvetica Neue"/>
              </a:rPr>
              <a:t>Go to File → Save a copy in Drive…</a:t>
            </a:r>
            <a:endParaRPr b="0" i="0" sz="18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Helvetica Neue"/>
                <a:ea typeface="Helvetica Neue"/>
                <a:cs typeface="Helvetica Neue"/>
                <a:sym typeface="Helvetica Neue"/>
              </a:rPr>
              <a:t>Save a copy of the iPython notebook: </a:t>
            </a:r>
            <a:r>
              <a:rPr b="1" i="0" lang="en" sz="1800" u="none" cap="none" strike="noStrike">
                <a:solidFill>
                  <a:schemeClr val="dk1"/>
                </a:solidFill>
                <a:latin typeface="Helvetica Neue"/>
                <a:ea typeface="Helvetica Neue"/>
                <a:cs typeface="Helvetica Neue"/>
                <a:sym typeface="Helvetica Neue"/>
              </a:rPr>
              <a:t>PyData_LA_2018_Tutorial.ipynb</a:t>
            </a:r>
            <a:endParaRPr b="0" i="0" sz="1800" u="none" cap="none" strike="noStrike">
              <a:solidFill>
                <a:schemeClr val="dk1"/>
              </a:solidFill>
              <a:latin typeface="Helvetica Neue"/>
              <a:ea typeface="Helvetica Neue"/>
              <a:cs typeface="Helvetica Neue"/>
              <a:sym typeface="Helvetica Neue"/>
            </a:endParaRPr>
          </a:p>
        </p:txBody>
      </p:sp>
      <p:sp>
        <p:nvSpPr>
          <p:cNvPr id="336" name="Google Shape;336;p45"/>
          <p:cNvSpPr txBox="1"/>
          <p:nvPr>
            <p:ph idx="4294967295" type="title"/>
          </p:nvPr>
        </p:nvSpPr>
        <p:spPr>
          <a:xfrm>
            <a:off x="4117144" y="711300"/>
            <a:ext cx="4630200" cy="509100"/>
          </a:xfrm>
          <a:prstGeom prst="rect">
            <a:avLst/>
          </a:prstGeom>
          <a:solidFill>
            <a:srgbClr val="FFFFFF"/>
          </a:solidFill>
          <a:ln>
            <a:noFill/>
          </a:ln>
        </p:spPr>
        <p:txBody>
          <a:bodyPr anchorCtr="0" anchor="ctr" bIns="51425" lIns="51425" spcFirstLastPara="1" rIns="51425" wrap="square" tIns="51425">
            <a:noAutofit/>
          </a:bodyPr>
          <a:lstStyle/>
          <a:p>
            <a:pPr indent="0" lvl="0" marL="0" marR="0" rtl="0" algn="ctr">
              <a:lnSpc>
                <a:spcPct val="80000"/>
              </a:lnSpc>
              <a:spcBef>
                <a:spcPts val="0"/>
              </a:spcBef>
              <a:spcAft>
                <a:spcPts val="0"/>
              </a:spcAft>
              <a:buClr>
                <a:srgbClr val="000000"/>
              </a:buClr>
              <a:buSzPts val="2800"/>
              <a:buFont typeface="Arial"/>
              <a:buNone/>
            </a:pPr>
            <a:r>
              <a:rPr b="1" i="0" lang="en" sz="2800" u="none" cap="none" strike="noStrike">
                <a:solidFill>
                  <a:schemeClr val="dk1"/>
                </a:solidFill>
                <a:latin typeface="Helvetica Neue"/>
                <a:ea typeface="Helvetica Neue"/>
                <a:cs typeface="Helvetica Neue"/>
                <a:sym typeface="Helvetica Neue"/>
              </a:rPr>
              <a:t>Download the iPython notebook - option 1</a:t>
            </a:r>
            <a:endParaRPr b="1" i="0" sz="2800" u="none" cap="none" strike="noStrike">
              <a:solidFill>
                <a:schemeClr val="dk1"/>
              </a:solidFill>
              <a:latin typeface="Helvetica Neue"/>
              <a:ea typeface="Helvetica Neue"/>
              <a:cs typeface="Helvetica Neue"/>
              <a:sym typeface="Helvetica Neue"/>
            </a:endParaRPr>
          </a:p>
        </p:txBody>
      </p:sp>
      <p:sp>
        <p:nvSpPr>
          <p:cNvPr id="337" name="Google Shape;337;p45"/>
          <p:cNvSpPr/>
          <p:nvPr/>
        </p:nvSpPr>
        <p:spPr>
          <a:xfrm>
            <a:off x="607025" y="2505975"/>
            <a:ext cx="2787300" cy="238200"/>
          </a:xfrm>
          <a:prstGeom prst="rect">
            <a:avLst/>
          </a:prstGeom>
          <a:noFill/>
          <a:ln cap="flat" cmpd="sng" w="38100">
            <a:solidFill>
              <a:srgbClr val="BD1A1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46"/>
          <p:cNvPicPr preferRelativeResize="0"/>
          <p:nvPr/>
        </p:nvPicPr>
        <p:blipFill rotWithShape="1">
          <a:blip r:embed="rId3">
            <a:alphaModFix/>
          </a:blip>
          <a:srcRect b="0" l="0" r="0" t="0"/>
          <a:stretch/>
        </p:blipFill>
        <p:spPr>
          <a:xfrm>
            <a:off x="0" y="3311005"/>
            <a:ext cx="9144002" cy="1832490"/>
          </a:xfrm>
          <a:prstGeom prst="rect">
            <a:avLst/>
          </a:prstGeom>
          <a:noFill/>
          <a:ln>
            <a:noFill/>
          </a:ln>
        </p:spPr>
      </p:pic>
      <p:sp>
        <p:nvSpPr>
          <p:cNvPr id="343" name="Google Shape;343;p46"/>
          <p:cNvSpPr txBox="1"/>
          <p:nvPr>
            <p:ph idx="4294967295" type="body"/>
          </p:nvPr>
        </p:nvSpPr>
        <p:spPr>
          <a:xfrm>
            <a:off x="376289" y="1328399"/>
            <a:ext cx="8308800" cy="3096300"/>
          </a:xfrm>
          <a:prstGeom prst="rect">
            <a:avLst/>
          </a:prstGeom>
          <a:noFill/>
          <a:ln>
            <a:noFill/>
          </a:ln>
        </p:spPr>
        <p:txBody>
          <a:bodyPr anchorCtr="0" anchor="t" bIns="40800" lIns="81625" spcFirstLastPara="1" rIns="81625" wrap="square" tIns="40800">
            <a:noAutofit/>
          </a:bodyPr>
          <a:lstStyle/>
          <a:p>
            <a:pPr indent="0" lvl="0" marL="0" marR="0" rtl="0" algn="l">
              <a:lnSpc>
                <a:spcPct val="100000"/>
              </a:lnSpc>
              <a:spcBef>
                <a:spcPts val="0"/>
              </a:spcBef>
              <a:spcAft>
                <a:spcPts val="0"/>
              </a:spcAft>
              <a:buClr>
                <a:srgbClr val="4C4C4C"/>
              </a:buClr>
              <a:buSzPts val="800"/>
              <a:buFont typeface="Arial"/>
              <a:buNone/>
            </a:pPr>
            <a:r>
              <a:rPr b="0" i="1" lang="en" sz="1800" u="none" cap="none" strike="noStrike">
                <a:solidFill>
                  <a:schemeClr val="dk1"/>
                </a:solidFill>
                <a:latin typeface="Helvetica Neue"/>
                <a:ea typeface="Helvetica Neue"/>
                <a:cs typeface="Helvetica Neue"/>
                <a:sym typeface="Helvetica Neue"/>
              </a:rPr>
              <a:t>[Alternative with Github]</a:t>
            </a:r>
            <a:endParaRPr b="0" i="1" sz="1800" u="none"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Helvetica Neue"/>
                <a:ea typeface="Helvetica Neue"/>
                <a:cs typeface="Helvetica Neue"/>
                <a:sym typeface="Helvetica Neue"/>
              </a:rPr>
              <a:t>Download from my Github link below</a:t>
            </a:r>
            <a:endParaRPr b="0" i="0" sz="1800" u="none" cap="none" strike="noStrike">
              <a:solidFill>
                <a:schemeClr val="dk1"/>
              </a:solidFill>
              <a:latin typeface="Helvetica Neue"/>
              <a:ea typeface="Helvetica Neue"/>
              <a:cs typeface="Helvetica Neue"/>
              <a:sym typeface="Helvetica Neue"/>
            </a:endParaRPr>
          </a:p>
          <a:p>
            <a:pPr indent="0" lvl="0" marL="457200" marR="0" rtl="0" algn="l">
              <a:lnSpc>
                <a:spcPct val="100000"/>
              </a:lnSpc>
              <a:spcBef>
                <a:spcPts val="0"/>
              </a:spcBef>
              <a:spcAft>
                <a:spcPts val="0"/>
              </a:spcAft>
              <a:buClr>
                <a:srgbClr val="4C4C4C"/>
              </a:buClr>
              <a:buSzPts val="800"/>
              <a:buFont typeface="Arial"/>
              <a:buNone/>
            </a:pPr>
            <a:r>
              <a:rPr b="0" i="0" lang="en" sz="1800" u="sng" cap="none" strike="noStrike">
                <a:solidFill>
                  <a:srgbClr val="0000FF"/>
                </a:solidFill>
                <a:latin typeface="Helvetica Neue"/>
                <a:ea typeface="Helvetica Neue"/>
                <a:cs typeface="Helvetica Neue"/>
                <a:sym typeface="Helvetica Neue"/>
                <a:hlinkClick r:id="rId4">
                  <a:extLst>
                    <a:ext uri="{A12FA001-AC4F-418D-AE19-62706E023703}">
                      <ahyp:hlinkClr val="tx"/>
                    </a:ext>
                  </a:extLst>
                </a:hlinkClick>
              </a:rPr>
              <a:t>https://github.com/tklouie/PyData_LA_2018</a:t>
            </a:r>
            <a:endParaRPr b="0" i="0" sz="1800" u="none" cap="none" strike="noStrike">
              <a:solidFill>
                <a:srgbClr val="0000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Helvetica Neue"/>
                <a:ea typeface="Helvetica Neue"/>
                <a:cs typeface="Helvetica Neue"/>
                <a:sym typeface="Helvetica Neue"/>
              </a:rPr>
              <a:t>Upload the following iPython notebook to your preferred python / Jupyter environment </a:t>
            </a:r>
            <a:r>
              <a:rPr b="1" i="0" lang="en" sz="1800" u="none" cap="none" strike="noStrike">
                <a:solidFill>
                  <a:schemeClr val="dk1"/>
                </a:solidFill>
                <a:latin typeface="Helvetica Neue"/>
                <a:ea typeface="Helvetica Neue"/>
                <a:cs typeface="Helvetica Neue"/>
                <a:sym typeface="Helvetica Neue"/>
              </a:rPr>
              <a:t>PyData_LA_2018_Tutorial.ipynb</a:t>
            </a:r>
            <a:endParaRPr b="0" i="0" sz="1800" u="none" cap="none" strike="noStrike">
              <a:solidFill>
                <a:schemeClr val="dk1"/>
              </a:solidFill>
              <a:latin typeface="Helvetica Neue"/>
              <a:ea typeface="Helvetica Neue"/>
              <a:cs typeface="Helvetica Neue"/>
              <a:sym typeface="Helvetica Neue"/>
            </a:endParaRPr>
          </a:p>
          <a:p>
            <a:pPr indent="0" lvl="0" marL="457200" marR="0" rtl="0" algn="l">
              <a:lnSpc>
                <a:spcPct val="100000"/>
              </a:lnSpc>
              <a:spcBef>
                <a:spcPts val="0"/>
              </a:spcBef>
              <a:spcAft>
                <a:spcPts val="0"/>
              </a:spcAft>
              <a:buClr>
                <a:srgbClr val="4C4C4C"/>
              </a:buClr>
              <a:buSzPts val="800"/>
              <a:buFont typeface="Arial"/>
              <a:buNone/>
            </a:pPr>
            <a:r>
              <a:t/>
            </a:r>
            <a:endParaRPr b="0" i="0" sz="1800" u="none" cap="none" strike="noStrike">
              <a:solidFill>
                <a:schemeClr val="dk1"/>
              </a:solidFill>
              <a:latin typeface="Helvetica Neue"/>
              <a:ea typeface="Helvetica Neue"/>
              <a:cs typeface="Helvetica Neue"/>
              <a:sym typeface="Helvetica Neue"/>
            </a:endParaRPr>
          </a:p>
        </p:txBody>
      </p:sp>
      <p:sp>
        <p:nvSpPr>
          <p:cNvPr id="344" name="Google Shape;344;p46"/>
          <p:cNvSpPr txBox="1"/>
          <p:nvPr>
            <p:ph type="title"/>
          </p:nvPr>
        </p:nvSpPr>
        <p:spPr>
          <a:xfrm>
            <a:off x="345450" y="338400"/>
            <a:ext cx="8453100" cy="509100"/>
          </a:xfrm>
          <a:prstGeom prst="rect">
            <a:avLst/>
          </a:prstGeom>
          <a:noFill/>
          <a:ln>
            <a:noFill/>
          </a:ln>
        </p:spPr>
        <p:txBody>
          <a:bodyPr anchorCtr="0" anchor="ctr" bIns="40800" lIns="81625" spcFirstLastPara="1" rIns="81625" wrap="square" tIns="40800">
            <a:noAutofit/>
          </a:bodyPr>
          <a:lstStyle/>
          <a:p>
            <a:pPr indent="0" lvl="0" marL="0" marR="0" rtl="0" algn="ctr">
              <a:lnSpc>
                <a:spcPct val="80000"/>
              </a:lnSpc>
              <a:spcBef>
                <a:spcPts val="0"/>
              </a:spcBef>
              <a:spcAft>
                <a:spcPts val="0"/>
              </a:spcAft>
              <a:buClr>
                <a:srgbClr val="000000"/>
              </a:buClr>
              <a:buSzPts val="1100"/>
              <a:buFont typeface="Arial"/>
              <a:buNone/>
            </a:pPr>
            <a:r>
              <a:rPr b="1" i="0" lang="en" sz="2800" u="none" cap="none" strike="noStrike">
                <a:solidFill>
                  <a:schemeClr val="dk1"/>
                </a:solidFill>
                <a:latin typeface="Helvetica Neue"/>
                <a:ea typeface="Helvetica Neue"/>
                <a:cs typeface="Helvetica Neue"/>
                <a:sym typeface="Helvetica Neue"/>
              </a:rPr>
              <a:t>Download the iPython notebook - option 2</a:t>
            </a:r>
            <a:endParaRPr b="1" i="0" sz="2800" u="none" cap="none" strike="noStrike">
              <a:solidFill>
                <a:schemeClr val="dk1"/>
              </a:solidFill>
              <a:latin typeface="Helvetica Neue"/>
              <a:ea typeface="Helvetica Neue"/>
              <a:cs typeface="Helvetica Neue"/>
              <a:sym typeface="Helvetica Neue"/>
            </a:endParaRPr>
          </a:p>
        </p:txBody>
      </p:sp>
      <p:sp>
        <p:nvSpPr>
          <p:cNvPr id="345" name="Google Shape;345;p46"/>
          <p:cNvSpPr txBox="1"/>
          <p:nvPr>
            <p:ph idx="12" type="sldNum"/>
          </p:nvPr>
        </p:nvSpPr>
        <p:spPr>
          <a:xfrm>
            <a:off x="8536498" y="4846729"/>
            <a:ext cx="280200" cy="135600"/>
          </a:xfrm>
          <a:prstGeom prst="rect">
            <a:avLst/>
          </a:prstGeom>
          <a:noFill/>
          <a:ln>
            <a:noFill/>
          </a:ln>
        </p:spPr>
        <p:txBody>
          <a:bodyPr anchorCtr="0" anchor="ctr" bIns="40800" lIns="81625" spcFirstLastPara="1" rIns="81625" wrap="square" tIns="4080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BABAB"/>
                </a:solidFill>
                <a:latin typeface="Helvetica Neue"/>
                <a:ea typeface="Helvetica Neue"/>
                <a:cs typeface="Helvetica Neue"/>
                <a:sym typeface="Helvetica Neue"/>
              </a:rPr>
              <a:t>‹#›</a:t>
            </a:fld>
            <a:endParaRPr b="0" i="0" sz="600" u="none" cap="none" strike="noStrike">
              <a:solidFill>
                <a:srgbClr val="ABABAB"/>
              </a:solidFill>
              <a:latin typeface="Helvetica Neue"/>
              <a:ea typeface="Helvetica Neue"/>
              <a:cs typeface="Helvetica Neue"/>
              <a:sym typeface="Helvetica Neue"/>
            </a:endParaRPr>
          </a:p>
        </p:txBody>
      </p:sp>
      <p:sp>
        <p:nvSpPr>
          <p:cNvPr id="346" name="Google Shape;346;p46"/>
          <p:cNvSpPr/>
          <p:nvPr/>
        </p:nvSpPr>
        <p:spPr>
          <a:xfrm>
            <a:off x="7689650" y="3311000"/>
            <a:ext cx="1454400" cy="478800"/>
          </a:xfrm>
          <a:prstGeom prst="rect">
            <a:avLst/>
          </a:prstGeom>
          <a:noFill/>
          <a:ln cap="flat" cmpd="sng" w="38100">
            <a:solidFill>
              <a:srgbClr val="BD1A1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7"/>
          <p:cNvSpPr txBox="1"/>
          <p:nvPr>
            <p:ph type="title"/>
          </p:nvPr>
        </p:nvSpPr>
        <p:spPr>
          <a:xfrm>
            <a:off x="345450" y="338400"/>
            <a:ext cx="8453100" cy="4466400"/>
          </a:xfrm>
          <a:prstGeom prst="rect">
            <a:avLst/>
          </a:prstGeom>
          <a:noFill/>
          <a:ln>
            <a:noFill/>
          </a:ln>
        </p:spPr>
        <p:txBody>
          <a:bodyPr anchorCtr="0" anchor="ctr" bIns="40800" lIns="81625" spcFirstLastPara="1" rIns="81625" wrap="square" tIns="40800">
            <a:noAutofit/>
          </a:bodyPr>
          <a:lstStyle/>
          <a:p>
            <a:pPr indent="0" lvl="0" marL="0" marR="0" rtl="0" algn="ctr">
              <a:lnSpc>
                <a:spcPct val="80000"/>
              </a:lnSpc>
              <a:spcBef>
                <a:spcPts val="0"/>
              </a:spcBef>
              <a:spcAft>
                <a:spcPts val="0"/>
              </a:spcAft>
              <a:buClr>
                <a:srgbClr val="000000"/>
              </a:buClr>
              <a:buSzPts val="1100"/>
              <a:buFont typeface="Arial"/>
              <a:buNone/>
            </a:pPr>
            <a:r>
              <a:rPr b="1" i="0" lang="en" sz="2800" u="none" cap="none" strike="noStrike">
                <a:solidFill>
                  <a:schemeClr val="dk1"/>
                </a:solidFill>
                <a:latin typeface="Helvetica Neue"/>
                <a:ea typeface="Helvetica Neue"/>
                <a:cs typeface="Helvetica Neue"/>
                <a:sym typeface="Helvetica Neue"/>
              </a:rPr>
              <a:t>Let’s open the iPython notebook and proceed. </a:t>
            </a:r>
            <a:endParaRPr b="1" i="0" sz="2800" u="none" cap="none" strike="noStrike">
              <a:solidFill>
                <a:schemeClr val="dk1"/>
              </a:solidFill>
              <a:latin typeface="Helvetica Neue"/>
              <a:ea typeface="Helvetica Neue"/>
              <a:cs typeface="Helvetica Neue"/>
              <a:sym typeface="Helvetica Neue"/>
            </a:endParaRPr>
          </a:p>
          <a:p>
            <a:pPr indent="0" lvl="0" marL="0" marR="0" rtl="0" algn="ctr">
              <a:lnSpc>
                <a:spcPct val="80000"/>
              </a:lnSpc>
              <a:spcBef>
                <a:spcPts val="0"/>
              </a:spcBef>
              <a:spcAft>
                <a:spcPts val="0"/>
              </a:spcAft>
              <a:buClr>
                <a:srgbClr val="000000"/>
              </a:buClr>
              <a:buSzPts val="1100"/>
              <a:buFont typeface="Arial"/>
              <a:buNone/>
            </a:pPr>
            <a:r>
              <a:t/>
            </a:r>
            <a:endParaRPr b="1" i="0" sz="2800" u="none" cap="none" strike="noStrike">
              <a:solidFill>
                <a:schemeClr val="dk1"/>
              </a:solidFill>
              <a:latin typeface="Helvetica Neue"/>
              <a:ea typeface="Helvetica Neue"/>
              <a:cs typeface="Helvetica Neue"/>
              <a:sym typeface="Helvetica Neue"/>
            </a:endParaRPr>
          </a:p>
          <a:p>
            <a:pPr indent="0" lvl="0" marL="0" marR="0" rtl="0" algn="ctr">
              <a:lnSpc>
                <a:spcPct val="80000"/>
              </a:lnSpc>
              <a:spcBef>
                <a:spcPts val="0"/>
              </a:spcBef>
              <a:spcAft>
                <a:spcPts val="0"/>
              </a:spcAft>
              <a:buClr>
                <a:srgbClr val="000000"/>
              </a:buClr>
              <a:buSzPts val="1100"/>
              <a:buFont typeface="Arial"/>
              <a:buNone/>
            </a:pPr>
            <a:r>
              <a:rPr b="1" i="0" lang="en" sz="2800" u="none" cap="none" strike="noStrike">
                <a:solidFill>
                  <a:schemeClr val="dk1"/>
                </a:solidFill>
                <a:latin typeface="Helvetica Neue"/>
                <a:ea typeface="Helvetica Neue"/>
                <a:cs typeface="Helvetica Neue"/>
                <a:sym typeface="Helvetica Neue"/>
              </a:rPr>
              <a:t>I will also add in some of the notes from the iPython notebook here in the relevant sections.</a:t>
            </a:r>
            <a:endParaRPr b="1" i="0" sz="2800" u="none" cap="none" strike="noStrike">
              <a:solidFill>
                <a:schemeClr val="dk1"/>
              </a:solidFill>
              <a:latin typeface="Helvetica Neue"/>
              <a:ea typeface="Helvetica Neue"/>
              <a:cs typeface="Helvetica Neue"/>
              <a:sym typeface="Helvetica Neue"/>
            </a:endParaRPr>
          </a:p>
        </p:txBody>
      </p:sp>
      <p:sp>
        <p:nvSpPr>
          <p:cNvPr id="352" name="Google Shape;352;p47"/>
          <p:cNvSpPr txBox="1"/>
          <p:nvPr>
            <p:ph idx="12" type="sldNum"/>
          </p:nvPr>
        </p:nvSpPr>
        <p:spPr>
          <a:xfrm>
            <a:off x="8536498" y="4846729"/>
            <a:ext cx="280200" cy="135600"/>
          </a:xfrm>
          <a:prstGeom prst="rect">
            <a:avLst/>
          </a:prstGeom>
          <a:noFill/>
          <a:ln>
            <a:noFill/>
          </a:ln>
        </p:spPr>
        <p:txBody>
          <a:bodyPr anchorCtr="0" anchor="ctr" bIns="40800" lIns="81625" spcFirstLastPara="1" rIns="81625" wrap="square" tIns="4080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BABAB"/>
                </a:solidFill>
                <a:latin typeface="Helvetica Neue"/>
                <a:ea typeface="Helvetica Neue"/>
                <a:cs typeface="Helvetica Neue"/>
                <a:sym typeface="Helvetica Neue"/>
              </a:rPr>
              <a:t>‹#›</a:t>
            </a:fld>
            <a:endParaRPr b="0" i="0" sz="600" u="none" cap="none" strike="noStrike">
              <a:solidFill>
                <a:srgbClr val="ABABAB"/>
              </a:solidFill>
              <a:latin typeface="Helvetica Neue"/>
              <a:ea typeface="Helvetica Neue"/>
              <a:cs typeface="Helvetica Neue"/>
              <a:sym typeface="Helvetica Neu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8"/>
          <p:cNvSpPr txBox="1"/>
          <p:nvPr>
            <p:ph idx="4294967295" type="body"/>
          </p:nvPr>
        </p:nvSpPr>
        <p:spPr>
          <a:xfrm>
            <a:off x="376289" y="1338074"/>
            <a:ext cx="8308800" cy="3096300"/>
          </a:xfrm>
          <a:prstGeom prst="rect">
            <a:avLst/>
          </a:prstGeom>
          <a:noFill/>
          <a:ln>
            <a:noFill/>
          </a:ln>
        </p:spPr>
        <p:txBody>
          <a:bodyPr anchorCtr="0" anchor="t" bIns="40800" lIns="81625" spcFirstLastPara="1" rIns="81625" wrap="square" tIns="40800">
            <a:noAutofit/>
          </a:bodyPr>
          <a:lstStyle/>
          <a:p>
            <a:pPr indent="-342900" lvl="0" marL="457200"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Helvetica Neue"/>
                <a:ea typeface="Helvetica Neue"/>
                <a:cs typeface="Helvetica Neue"/>
                <a:sym typeface="Helvetica Neue"/>
              </a:rPr>
              <a:t>Ideally, one should set up their own virtual environment and determine the versions of each library that they are using. </a:t>
            </a:r>
            <a:endParaRPr b="0" i="0" sz="18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Helvetica Neue"/>
                <a:ea typeface="Helvetica Neue"/>
                <a:cs typeface="Helvetica Neue"/>
                <a:sym typeface="Helvetica Neue"/>
              </a:rPr>
              <a:t>Here, we will assume that the Colaboratory environment has some shared environment with access to common Python libraries and the ability to install other libraries necessary.</a:t>
            </a:r>
            <a:endParaRPr b="0" i="0" sz="1800" u="none" cap="none" strike="noStrike">
              <a:solidFill>
                <a:schemeClr val="dk1"/>
              </a:solidFill>
              <a:latin typeface="Helvetica Neue"/>
              <a:ea typeface="Helvetica Neue"/>
              <a:cs typeface="Helvetica Neue"/>
              <a:sym typeface="Helvetica Neue"/>
            </a:endParaRPr>
          </a:p>
        </p:txBody>
      </p:sp>
      <p:sp>
        <p:nvSpPr>
          <p:cNvPr id="358" name="Google Shape;358;p48"/>
          <p:cNvSpPr txBox="1"/>
          <p:nvPr>
            <p:ph type="title"/>
          </p:nvPr>
        </p:nvSpPr>
        <p:spPr>
          <a:xfrm>
            <a:off x="345450" y="338400"/>
            <a:ext cx="8453100" cy="509100"/>
          </a:xfrm>
          <a:prstGeom prst="rect">
            <a:avLst/>
          </a:prstGeom>
          <a:noFill/>
          <a:ln>
            <a:noFill/>
          </a:ln>
        </p:spPr>
        <p:txBody>
          <a:bodyPr anchorCtr="0" anchor="ctr" bIns="40800" lIns="81625" spcFirstLastPara="1" rIns="81625" wrap="square" tIns="40800">
            <a:noAutofit/>
          </a:bodyPr>
          <a:lstStyle/>
          <a:p>
            <a:pPr indent="0" lvl="0" marL="0" marR="0" rtl="0" algn="ctr">
              <a:lnSpc>
                <a:spcPct val="80000"/>
              </a:lnSpc>
              <a:spcBef>
                <a:spcPts val="0"/>
              </a:spcBef>
              <a:spcAft>
                <a:spcPts val="0"/>
              </a:spcAft>
              <a:buClr>
                <a:srgbClr val="000000"/>
              </a:buClr>
              <a:buSzPts val="1100"/>
              <a:buFont typeface="Arial"/>
              <a:buNone/>
            </a:pPr>
            <a:r>
              <a:rPr b="1" i="0" lang="en" sz="2800" u="none" cap="none" strike="noStrike">
                <a:solidFill>
                  <a:schemeClr val="dk1"/>
                </a:solidFill>
                <a:latin typeface="Helvetica Neue"/>
                <a:ea typeface="Helvetica Neue"/>
                <a:cs typeface="Helvetica Neue"/>
                <a:sym typeface="Helvetica Neue"/>
              </a:rPr>
              <a:t>Import some relevant packages</a:t>
            </a:r>
            <a:endParaRPr b="1" i="0" sz="2800" u="none" cap="none" strike="noStrike">
              <a:solidFill>
                <a:schemeClr val="dk1"/>
              </a:solidFill>
              <a:latin typeface="Helvetica Neue"/>
              <a:ea typeface="Helvetica Neue"/>
              <a:cs typeface="Helvetica Neue"/>
              <a:sym typeface="Helvetica Neue"/>
            </a:endParaRPr>
          </a:p>
        </p:txBody>
      </p:sp>
      <p:sp>
        <p:nvSpPr>
          <p:cNvPr id="359" name="Google Shape;359;p48"/>
          <p:cNvSpPr txBox="1"/>
          <p:nvPr>
            <p:ph idx="12" type="sldNum"/>
          </p:nvPr>
        </p:nvSpPr>
        <p:spPr>
          <a:xfrm>
            <a:off x="8536498" y="4846729"/>
            <a:ext cx="280200" cy="135600"/>
          </a:xfrm>
          <a:prstGeom prst="rect">
            <a:avLst/>
          </a:prstGeom>
          <a:noFill/>
          <a:ln>
            <a:noFill/>
          </a:ln>
        </p:spPr>
        <p:txBody>
          <a:bodyPr anchorCtr="0" anchor="ctr" bIns="40800" lIns="81625" spcFirstLastPara="1" rIns="81625" wrap="square" tIns="4080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BABAB"/>
                </a:solidFill>
                <a:latin typeface="Helvetica Neue"/>
                <a:ea typeface="Helvetica Neue"/>
                <a:cs typeface="Helvetica Neue"/>
                <a:sym typeface="Helvetica Neue"/>
              </a:rPr>
              <a:t>‹#›</a:t>
            </a:fld>
            <a:endParaRPr b="0" i="0" sz="600" u="none" cap="none" strike="noStrike">
              <a:solidFill>
                <a:srgbClr val="ABABAB"/>
              </a:solidFill>
              <a:latin typeface="Helvetica Neue"/>
              <a:ea typeface="Helvetica Neue"/>
              <a:cs typeface="Helvetica Neue"/>
              <a:sym typeface="Helvetica Neu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9"/>
          <p:cNvSpPr txBox="1"/>
          <p:nvPr>
            <p:ph idx="4294967295" type="body"/>
          </p:nvPr>
        </p:nvSpPr>
        <p:spPr>
          <a:xfrm>
            <a:off x="376289" y="1298962"/>
            <a:ext cx="8308800" cy="3096300"/>
          </a:xfrm>
          <a:prstGeom prst="rect">
            <a:avLst/>
          </a:prstGeom>
          <a:noFill/>
          <a:ln>
            <a:noFill/>
          </a:ln>
        </p:spPr>
        <p:txBody>
          <a:bodyPr anchorCtr="0" anchor="t" bIns="40800" lIns="81625" spcFirstLastPara="1" rIns="81625" wrap="square" tIns="40800">
            <a:noAutofit/>
          </a:bodyPr>
          <a:lstStyle/>
          <a:p>
            <a:pPr indent="-342900" lvl="0" marL="457200"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Helvetica Neue"/>
                <a:ea typeface="Helvetica Neue"/>
                <a:cs typeface="Helvetica Neue"/>
                <a:sym typeface="Helvetica Neue"/>
              </a:rPr>
              <a:t>How many rows are in the dataset?</a:t>
            </a:r>
            <a:endParaRPr b="0" i="0" sz="18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Helvetica Neue"/>
                <a:ea typeface="Helvetica Neue"/>
                <a:cs typeface="Helvetica Neue"/>
                <a:sym typeface="Helvetica Neue"/>
              </a:rPr>
              <a:t>How many columns are in this dataset?</a:t>
            </a:r>
            <a:endParaRPr b="0" i="0" sz="18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Helvetica Neue"/>
                <a:ea typeface="Helvetica Neue"/>
                <a:cs typeface="Helvetica Neue"/>
                <a:sym typeface="Helvetica Neue"/>
              </a:rPr>
              <a:t>What data types are the columns?</a:t>
            </a:r>
            <a:endParaRPr b="0" i="0" sz="18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Helvetica Neue"/>
                <a:ea typeface="Helvetica Neue"/>
                <a:cs typeface="Helvetica Neue"/>
                <a:sym typeface="Helvetica Neue"/>
              </a:rPr>
              <a:t>Is the data complete? Are there nulls? Do we have to infer values?</a:t>
            </a:r>
            <a:endParaRPr b="0" i="0" sz="18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Helvetica Neue"/>
                <a:ea typeface="Helvetica Neue"/>
                <a:cs typeface="Helvetica Neue"/>
                <a:sym typeface="Helvetica Neue"/>
              </a:rPr>
              <a:t>What is the definition of these columns?</a:t>
            </a:r>
            <a:endParaRPr b="0" i="0" sz="18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Helvetica Neue"/>
                <a:ea typeface="Helvetica Neue"/>
                <a:cs typeface="Helvetica Neue"/>
                <a:sym typeface="Helvetica Neue"/>
              </a:rPr>
              <a:t>What are some other caveats to the data?</a:t>
            </a:r>
            <a:endParaRPr b="0" i="0" sz="1800" u="none" cap="none" strike="noStrike">
              <a:solidFill>
                <a:schemeClr val="dk1"/>
              </a:solidFill>
              <a:latin typeface="Helvetica Neue"/>
              <a:ea typeface="Helvetica Neue"/>
              <a:cs typeface="Helvetica Neue"/>
              <a:sym typeface="Helvetica Neue"/>
            </a:endParaRPr>
          </a:p>
        </p:txBody>
      </p:sp>
      <p:sp>
        <p:nvSpPr>
          <p:cNvPr id="365" name="Google Shape;365;p49"/>
          <p:cNvSpPr txBox="1"/>
          <p:nvPr>
            <p:ph type="title"/>
          </p:nvPr>
        </p:nvSpPr>
        <p:spPr>
          <a:xfrm>
            <a:off x="345450" y="338400"/>
            <a:ext cx="8453100" cy="509100"/>
          </a:xfrm>
          <a:prstGeom prst="rect">
            <a:avLst/>
          </a:prstGeom>
          <a:noFill/>
          <a:ln>
            <a:noFill/>
          </a:ln>
        </p:spPr>
        <p:txBody>
          <a:bodyPr anchorCtr="0" anchor="ctr" bIns="40800" lIns="81625" spcFirstLastPara="1" rIns="81625" wrap="square" tIns="40800">
            <a:noAutofit/>
          </a:bodyPr>
          <a:lstStyle/>
          <a:p>
            <a:pPr indent="0" lvl="0" marL="0" marR="0" rtl="0" algn="ctr">
              <a:lnSpc>
                <a:spcPct val="80000"/>
              </a:lnSpc>
              <a:spcBef>
                <a:spcPts val="0"/>
              </a:spcBef>
              <a:spcAft>
                <a:spcPts val="0"/>
              </a:spcAft>
              <a:buClr>
                <a:srgbClr val="000000"/>
              </a:buClr>
              <a:buSzPts val="1100"/>
              <a:buFont typeface="Arial"/>
              <a:buNone/>
            </a:pPr>
            <a:r>
              <a:rPr b="1" i="0" lang="en" sz="2800" u="none" cap="none" strike="noStrike">
                <a:solidFill>
                  <a:schemeClr val="dk1"/>
                </a:solidFill>
                <a:latin typeface="Helvetica Neue"/>
                <a:ea typeface="Helvetica Neue"/>
                <a:cs typeface="Helvetica Neue"/>
                <a:sym typeface="Helvetica Neue"/>
              </a:rPr>
              <a:t>Look at the data</a:t>
            </a:r>
            <a:endParaRPr b="1" i="0" sz="2800" u="none" cap="none" strike="noStrike">
              <a:solidFill>
                <a:schemeClr val="dk1"/>
              </a:solidFill>
              <a:latin typeface="Helvetica Neue"/>
              <a:ea typeface="Helvetica Neue"/>
              <a:cs typeface="Helvetica Neue"/>
              <a:sym typeface="Helvetica Neue"/>
            </a:endParaRPr>
          </a:p>
        </p:txBody>
      </p:sp>
      <p:sp>
        <p:nvSpPr>
          <p:cNvPr id="366" name="Google Shape;366;p49"/>
          <p:cNvSpPr txBox="1"/>
          <p:nvPr>
            <p:ph idx="12" type="sldNum"/>
          </p:nvPr>
        </p:nvSpPr>
        <p:spPr>
          <a:xfrm>
            <a:off x="8536498" y="4846729"/>
            <a:ext cx="280200" cy="135600"/>
          </a:xfrm>
          <a:prstGeom prst="rect">
            <a:avLst/>
          </a:prstGeom>
          <a:noFill/>
          <a:ln>
            <a:noFill/>
          </a:ln>
        </p:spPr>
        <p:txBody>
          <a:bodyPr anchorCtr="0" anchor="ctr" bIns="40800" lIns="81625" spcFirstLastPara="1" rIns="81625" wrap="square" tIns="4080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BABAB"/>
                </a:solidFill>
                <a:latin typeface="Helvetica Neue"/>
                <a:ea typeface="Helvetica Neue"/>
                <a:cs typeface="Helvetica Neue"/>
                <a:sym typeface="Helvetica Neue"/>
              </a:rPr>
              <a:t>‹#›</a:t>
            </a:fld>
            <a:endParaRPr b="0" i="0" sz="600" u="none" cap="none" strike="noStrike">
              <a:solidFill>
                <a:srgbClr val="ABABAB"/>
              </a:solidFill>
              <a:latin typeface="Helvetica Neue"/>
              <a:ea typeface="Helvetica Neue"/>
              <a:cs typeface="Helvetica Neue"/>
              <a:sym typeface="Helvetica Neue"/>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0"/>
          <p:cNvSpPr txBox="1"/>
          <p:nvPr>
            <p:ph idx="4294967295" type="body"/>
          </p:nvPr>
        </p:nvSpPr>
        <p:spPr>
          <a:xfrm>
            <a:off x="376289" y="1298962"/>
            <a:ext cx="8308800" cy="3096300"/>
          </a:xfrm>
          <a:prstGeom prst="rect">
            <a:avLst/>
          </a:prstGeom>
          <a:noFill/>
          <a:ln>
            <a:noFill/>
          </a:ln>
        </p:spPr>
        <p:txBody>
          <a:bodyPr anchorCtr="0" anchor="t" bIns="40800" lIns="81625" spcFirstLastPara="1" rIns="81625" wrap="square" tIns="40800">
            <a:noAutofit/>
          </a:bodyPr>
          <a:lstStyle/>
          <a:p>
            <a:pPr indent="-342900" lvl="0" marL="457200"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Helvetica Neue"/>
                <a:ea typeface="Helvetica Neue"/>
                <a:cs typeface="Helvetica Neue"/>
                <a:sym typeface="Helvetica Neue"/>
              </a:rPr>
              <a:t>Understand the limitations of your data and what potential questions can be answered by data is important. These questions can reduce, expand, or modify the scope of your project.</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Helvetica Neue"/>
                <a:ea typeface="Helvetica Neue"/>
                <a:cs typeface="Helvetica Neue"/>
                <a:sym typeface="Helvetica Neue"/>
              </a:rPr>
              <a:t>If you defined a scope or goal for your project before digging into the data, this might be a good time to revisit it.</a:t>
            </a:r>
            <a:endParaRPr b="0" i="0" sz="18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rPr b="1" i="0" lang="en" sz="1800" u="none" cap="none" strike="noStrike">
                <a:solidFill>
                  <a:schemeClr val="dk1"/>
                </a:solidFill>
                <a:latin typeface="Helvetica Neue"/>
                <a:ea typeface="Helvetica Neue"/>
                <a:cs typeface="Helvetica Neue"/>
                <a:sym typeface="Helvetica Neue"/>
              </a:rPr>
              <a:t>Data.</a:t>
            </a:r>
            <a:r>
              <a:rPr b="0" i="0" lang="en" sz="1800" u="none" cap="none" strike="noStrike">
                <a:solidFill>
                  <a:schemeClr val="dk1"/>
                </a:solidFill>
                <a:latin typeface="Helvetica Neue"/>
                <a:ea typeface="Helvetica Neue"/>
                <a:cs typeface="Helvetica Neue"/>
                <a:sym typeface="Helvetica Neue"/>
              </a:rPr>
              <a:t> We have daily count of reviews for given listing ids for given dates.</a:t>
            </a:r>
            <a:endParaRPr b="0" i="0" sz="18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rPr b="1" i="0" lang="en" sz="1800" u="none" cap="none" strike="noStrike">
                <a:solidFill>
                  <a:schemeClr val="dk1"/>
                </a:solidFill>
                <a:latin typeface="Helvetica Neue"/>
                <a:ea typeface="Helvetica Neue"/>
                <a:cs typeface="Helvetica Neue"/>
                <a:sym typeface="Helvetica Neue"/>
              </a:rPr>
              <a:t>Questions I could try to answer.</a:t>
            </a:r>
            <a:endParaRPr b="1"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Helvetica Neue"/>
                <a:ea typeface="Helvetica Neue"/>
                <a:cs typeface="Helvetica Neue"/>
                <a:sym typeface="Helvetica Neue"/>
              </a:rPr>
              <a:t>Forecast future number of reviews for the Los Angeles area.</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Helvetica Neue"/>
                <a:ea typeface="Helvetica Neue"/>
                <a:cs typeface="Helvetica Neue"/>
                <a:sym typeface="Helvetica Neue"/>
              </a:rPr>
              <a:t>Forecast the future number of reviews for specific listings in the Los Angeles area.</a:t>
            </a:r>
            <a:endParaRPr b="0" i="0" sz="1800" u="none" cap="none" strike="noStrike">
              <a:solidFill>
                <a:schemeClr val="dk1"/>
              </a:solidFill>
              <a:latin typeface="Helvetica Neue"/>
              <a:ea typeface="Helvetica Neue"/>
              <a:cs typeface="Helvetica Neue"/>
              <a:sym typeface="Helvetica Neue"/>
            </a:endParaRPr>
          </a:p>
        </p:txBody>
      </p:sp>
      <p:sp>
        <p:nvSpPr>
          <p:cNvPr id="372" name="Google Shape;372;p50"/>
          <p:cNvSpPr txBox="1"/>
          <p:nvPr>
            <p:ph type="title"/>
          </p:nvPr>
        </p:nvSpPr>
        <p:spPr>
          <a:xfrm>
            <a:off x="345450" y="338400"/>
            <a:ext cx="8453100" cy="509100"/>
          </a:xfrm>
          <a:prstGeom prst="rect">
            <a:avLst/>
          </a:prstGeom>
          <a:noFill/>
          <a:ln>
            <a:noFill/>
          </a:ln>
        </p:spPr>
        <p:txBody>
          <a:bodyPr anchorCtr="0" anchor="ctr" bIns="40800" lIns="81625" spcFirstLastPara="1" rIns="81625" wrap="square" tIns="40800">
            <a:noAutofit/>
          </a:bodyPr>
          <a:lstStyle/>
          <a:p>
            <a:pPr indent="0" lvl="0" marL="0" marR="0" rtl="0" algn="ctr">
              <a:lnSpc>
                <a:spcPct val="80000"/>
              </a:lnSpc>
              <a:spcBef>
                <a:spcPts val="0"/>
              </a:spcBef>
              <a:spcAft>
                <a:spcPts val="0"/>
              </a:spcAft>
              <a:buClr>
                <a:srgbClr val="000000"/>
              </a:buClr>
              <a:buSzPts val="1100"/>
              <a:buFont typeface="Arial"/>
              <a:buNone/>
            </a:pPr>
            <a:r>
              <a:rPr b="1" i="0" lang="en" sz="2800" u="none" cap="none" strike="noStrike">
                <a:solidFill>
                  <a:schemeClr val="dk1"/>
                </a:solidFill>
                <a:latin typeface="Helvetica Neue"/>
                <a:ea typeface="Helvetica Neue"/>
                <a:cs typeface="Helvetica Neue"/>
                <a:sym typeface="Helvetica Neue"/>
              </a:rPr>
              <a:t>What are some questions I can answer with this data?</a:t>
            </a:r>
            <a:endParaRPr b="1" i="0" sz="2800" u="none" cap="none" strike="noStrike">
              <a:solidFill>
                <a:schemeClr val="dk1"/>
              </a:solidFill>
              <a:latin typeface="Helvetica Neue"/>
              <a:ea typeface="Helvetica Neue"/>
              <a:cs typeface="Helvetica Neue"/>
              <a:sym typeface="Helvetica Neue"/>
            </a:endParaRPr>
          </a:p>
        </p:txBody>
      </p:sp>
      <p:sp>
        <p:nvSpPr>
          <p:cNvPr id="373" name="Google Shape;373;p50"/>
          <p:cNvSpPr txBox="1"/>
          <p:nvPr>
            <p:ph idx="12" type="sldNum"/>
          </p:nvPr>
        </p:nvSpPr>
        <p:spPr>
          <a:xfrm>
            <a:off x="8536498" y="4846729"/>
            <a:ext cx="280200" cy="135600"/>
          </a:xfrm>
          <a:prstGeom prst="rect">
            <a:avLst/>
          </a:prstGeom>
          <a:noFill/>
          <a:ln>
            <a:noFill/>
          </a:ln>
        </p:spPr>
        <p:txBody>
          <a:bodyPr anchorCtr="0" anchor="ctr" bIns="40800" lIns="81625" spcFirstLastPara="1" rIns="81625" wrap="square" tIns="4080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BABAB"/>
                </a:solidFill>
                <a:latin typeface="Helvetica Neue"/>
                <a:ea typeface="Helvetica Neue"/>
                <a:cs typeface="Helvetica Neue"/>
                <a:sym typeface="Helvetica Neue"/>
              </a:rPr>
              <a:t>‹#›</a:t>
            </a:fld>
            <a:endParaRPr b="0" i="0" sz="600" u="none" cap="none" strike="noStrike">
              <a:solidFill>
                <a:srgbClr val="ABABAB"/>
              </a:solidFill>
              <a:latin typeface="Helvetica Neue"/>
              <a:ea typeface="Helvetica Neue"/>
              <a:cs typeface="Helvetica Neue"/>
              <a:sym typeface="Helvetica Neu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1"/>
          <p:cNvSpPr txBox="1"/>
          <p:nvPr>
            <p:ph idx="4294967295" type="body"/>
          </p:nvPr>
        </p:nvSpPr>
        <p:spPr>
          <a:xfrm>
            <a:off x="376289" y="1298962"/>
            <a:ext cx="8308800" cy="3096300"/>
          </a:xfrm>
          <a:prstGeom prst="rect">
            <a:avLst/>
          </a:prstGeom>
          <a:noFill/>
          <a:ln>
            <a:noFill/>
          </a:ln>
        </p:spPr>
        <p:txBody>
          <a:bodyPr anchorCtr="0" anchor="t" bIns="40800" lIns="81625" spcFirstLastPara="1" rIns="81625" wrap="square" tIns="40800">
            <a:noAutofit/>
          </a:bodyPr>
          <a:lstStyle/>
          <a:p>
            <a:pPr indent="0" lvl="0" marL="0" marR="0" rtl="0" algn="l">
              <a:lnSpc>
                <a:spcPct val="100000"/>
              </a:lnSpc>
              <a:spcBef>
                <a:spcPts val="0"/>
              </a:spcBef>
              <a:spcAft>
                <a:spcPts val="0"/>
              </a:spcAft>
              <a:buClr>
                <a:srgbClr val="4C4C4C"/>
              </a:buClr>
              <a:buSzPts val="800"/>
              <a:buFont typeface="Arial"/>
              <a:buNone/>
            </a:pPr>
            <a:r>
              <a:rPr b="1" i="0" lang="en" sz="1800" u="none" cap="none" strike="noStrike">
                <a:solidFill>
                  <a:schemeClr val="dk1"/>
                </a:solidFill>
                <a:latin typeface="Helvetica Neue"/>
                <a:ea typeface="Helvetica Neue"/>
                <a:cs typeface="Helvetica Neue"/>
                <a:sym typeface="Helvetica Neue"/>
              </a:rPr>
              <a:t>Statistical models</a:t>
            </a:r>
            <a:endParaRPr b="1"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Helvetica Neue"/>
                <a:ea typeface="Helvetica Neue"/>
                <a:cs typeface="Helvetica Neue"/>
                <a:sym typeface="Helvetica Neue"/>
              </a:rPr>
              <a:t>Ignore the time-series aspect completely and model using </a:t>
            </a:r>
            <a:r>
              <a:rPr b="1" i="0" lang="en" sz="1800" u="none" cap="none" strike="noStrike">
                <a:solidFill>
                  <a:schemeClr val="dk1"/>
                </a:solidFill>
                <a:latin typeface="Helvetica Neue"/>
                <a:ea typeface="Helvetica Neue"/>
                <a:cs typeface="Helvetica Neue"/>
                <a:sym typeface="Helvetica Neue"/>
              </a:rPr>
              <a:t>traditional statistical modeling toolbox</a:t>
            </a:r>
            <a:r>
              <a:rPr b="0" i="0" lang="en" sz="1800" u="none" cap="none" strike="noStrike">
                <a:solidFill>
                  <a:schemeClr val="dk1"/>
                </a:solidFill>
                <a:latin typeface="Helvetica Neue"/>
                <a:ea typeface="Helvetica Neue"/>
                <a:cs typeface="Helvetica Neue"/>
                <a:sym typeface="Helvetica Neue"/>
              </a:rPr>
              <a:t> (e.g., regression-based models).</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chemeClr val="dk1"/>
              </a:buClr>
              <a:buSzPts val="1800"/>
              <a:buFont typeface="Arial"/>
              <a:buChar char="●"/>
            </a:pPr>
            <a:r>
              <a:rPr b="1" i="0" lang="en" sz="1800" u="none" cap="none" strike="noStrike">
                <a:solidFill>
                  <a:schemeClr val="dk1"/>
                </a:solidFill>
                <a:latin typeface="Helvetica Neue"/>
                <a:ea typeface="Helvetica Neue"/>
                <a:cs typeface="Helvetica Neue"/>
                <a:sym typeface="Helvetica Neue"/>
              </a:rPr>
              <a:t>Univariate statistical time-series modeling</a:t>
            </a:r>
            <a:r>
              <a:rPr b="0" i="0" lang="en" sz="1800" u="none" cap="none" strike="noStrike">
                <a:solidFill>
                  <a:schemeClr val="dk1"/>
                </a:solidFill>
                <a:latin typeface="Helvetica Neue"/>
                <a:ea typeface="Helvetica Neue"/>
                <a:cs typeface="Helvetica Neue"/>
                <a:sym typeface="Helvetica Neue"/>
              </a:rPr>
              <a:t> (e.g., averaging and smoothing models, ARIMA models).</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chemeClr val="dk1"/>
              </a:buClr>
              <a:buSzPts val="1800"/>
              <a:buFont typeface="Arial"/>
              <a:buChar char="●"/>
            </a:pPr>
            <a:r>
              <a:rPr b="1" i="0" lang="en" sz="1800" u="none" cap="none" strike="noStrike">
                <a:solidFill>
                  <a:schemeClr val="dk1"/>
                </a:solidFill>
                <a:latin typeface="Helvetica Neue"/>
                <a:ea typeface="Helvetica Neue"/>
                <a:cs typeface="Helvetica Neue"/>
                <a:sym typeface="Helvetica Neue"/>
              </a:rPr>
              <a:t>Slight modifications to univariate statistical time-series modeling</a:t>
            </a:r>
            <a:r>
              <a:rPr b="0" i="0" lang="en" sz="1800" u="none" cap="none" strike="noStrike">
                <a:solidFill>
                  <a:schemeClr val="dk1"/>
                </a:solidFill>
                <a:latin typeface="Helvetica Neue"/>
                <a:ea typeface="Helvetica Neue"/>
                <a:cs typeface="Helvetica Neue"/>
                <a:sym typeface="Helvetica Neue"/>
              </a:rPr>
              <a:t> (e.g., external regressors, multi-variate models).</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chemeClr val="dk1"/>
              </a:buClr>
              <a:buSzPts val="1800"/>
              <a:buFont typeface="Arial"/>
              <a:buChar char="●"/>
            </a:pPr>
            <a:r>
              <a:rPr b="1" i="0" lang="en" sz="1800" u="none" cap="none" strike="noStrike">
                <a:solidFill>
                  <a:schemeClr val="dk1"/>
                </a:solidFill>
                <a:latin typeface="Helvetica Neue"/>
                <a:ea typeface="Helvetica Neue"/>
                <a:cs typeface="Helvetica Neue"/>
                <a:sym typeface="Helvetica Neue"/>
              </a:rPr>
              <a:t>Additive or component models</a:t>
            </a:r>
            <a:r>
              <a:rPr b="0" i="0" lang="en" sz="1800" u="none" cap="none" strike="noStrike">
                <a:solidFill>
                  <a:schemeClr val="dk1"/>
                </a:solidFill>
                <a:latin typeface="Helvetica Neue"/>
                <a:ea typeface="Helvetica Neue"/>
                <a:cs typeface="Helvetica Neue"/>
                <a:sym typeface="Helvetica Neue"/>
              </a:rPr>
              <a:t> (e.g., Facebook Prophet package).</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chemeClr val="dk1"/>
              </a:buClr>
              <a:buSzPts val="1800"/>
              <a:buFont typeface="Arial"/>
              <a:buChar char="●"/>
            </a:pPr>
            <a:r>
              <a:rPr b="1" i="0" lang="en" sz="1800" u="none" cap="none" strike="noStrike">
                <a:solidFill>
                  <a:schemeClr val="dk1"/>
                </a:solidFill>
                <a:latin typeface="Helvetica Neue"/>
                <a:ea typeface="Helvetica Neue"/>
                <a:cs typeface="Helvetica Neue"/>
                <a:sym typeface="Helvetica Neue"/>
              </a:rPr>
              <a:t>Structural time series modeling</a:t>
            </a:r>
            <a:r>
              <a:rPr b="0" i="0" lang="en" sz="1800" u="none" cap="none" strike="noStrike">
                <a:solidFill>
                  <a:schemeClr val="dk1"/>
                </a:solidFill>
                <a:latin typeface="Helvetica Neue"/>
                <a:ea typeface="Helvetica Neue"/>
                <a:cs typeface="Helvetica Neue"/>
                <a:sym typeface="Helvetica Neue"/>
              </a:rPr>
              <a:t> (e.g., Bayesian structural time series modeling, hierarchical time series modeling).</a:t>
            </a:r>
            <a:endParaRPr b="0" i="0" sz="1800" u="none" cap="none" strike="noStrike">
              <a:solidFill>
                <a:schemeClr val="dk1"/>
              </a:solidFill>
              <a:latin typeface="Helvetica Neue"/>
              <a:ea typeface="Helvetica Neue"/>
              <a:cs typeface="Helvetica Neue"/>
              <a:sym typeface="Helvetica Neue"/>
            </a:endParaRPr>
          </a:p>
        </p:txBody>
      </p:sp>
      <p:sp>
        <p:nvSpPr>
          <p:cNvPr id="379" name="Google Shape;379;p51"/>
          <p:cNvSpPr txBox="1"/>
          <p:nvPr>
            <p:ph type="title"/>
          </p:nvPr>
        </p:nvSpPr>
        <p:spPr>
          <a:xfrm>
            <a:off x="345450" y="338400"/>
            <a:ext cx="8453100" cy="509100"/>
          </a:xfrm>
          <a:prstGeom prst="rect">
            <a:avLst/>
          </a:prstGeom>
          <a:noFill/>
          <a:ln>
            <a:noFill/>
          </a:ln>
        </p:spPr>
        <p:txBody>
          <a:bodyPr anchorCtr="0" anchor="ctr" bIns="40800" lIns="81625" spcFirstLastPara="1" rIns="81625" wrap="square" tIns="40800">
            <a:noAutofit/>
          </a:bodyPr>
          <a:lstStyle/>
          <a:p>
            <a:pPr indent="0" lvl="0" marL="0" marR="0" rtl="0" algn="ctr">
              <a:lnSpc>
                <a:spcPct val="80000"/>
              </a:lnSpc>
              <a:spcBef>
                <a:spcPts val="0"/>
              </a:spcBef>
              <a:spcAft>
                <a:spcPts val="0"/>
              </a:spcAft>
              <a:buClr>
                <a:srgbClr val="000000"/>
              </a:buClr>
              <a:buSzPts val="1100"/>
              <a:buFont typeface="Arial"/>
              <a:buNone/>
            </a:pPr>
            <a:r>
              <a:rPr b="1" i="0" lang="en" sz="2800" u="none" cap="none" strike="noStrike">
                <a:solidFill>
                  <a:schemeClr val="dk1"/>
                </a:solidFill>
                <a:latin typeface="Helvetica Neue"/>
                <a:ea typeface="Helvetica Neue"/>
                <a:cs typeface="Helvetica Neue"/>
                <a:sym typeface="Helvetica Neue"/>
              </a:rPr>
              <a:t>What techniques may help answer these questions?</a:t>
            </a:r>
            <a:endParaRPr b="1" i="0" sz="2800" u="none" cap="none" strike="noStrike">
              <a:solidFill>
                <a:schemeClr val="dk1"/>
              </a:solidFill>
              <a:latin typeface="Helvetica Neue"/>
              <a:ea typeface="Helvetica Neue"/>
              <a:cs typeface="Helvetica Neue"/>
              <a:sym typeface="Helvetica Neue"/>
            </a:endParaRPr>
          </a:p>
        </p:txBody>
      </p:sp>
      <p:sp>
        <p:nvSpPr>
          <p:cNvPr id="380" name="Google Shape;380;p51"/>
          <p:cNvSpPr txBox="1"/>
          <p:nvPr>
            <p:ph idx="12" type="sldNum"/>
          </p:nvPr>
        </p:nvSpPr>
        <p:spPr>
          <a:xfrm>
            <a:off x="8536498" y="4846729"/>
            <a:ext cx="280200" cy="135600"/>
          </a:xfrm>
          <a:prstGeom prst="rect">
            <a:avLst/>
          </a:prstGeom>
          <a:noFill/>
          <a:ln>
            <a:noFill/>
          </a:ln>
        </p:spPr>
        <p:txBody>
          <a:bodyPr anchorCtr="0" anchor="ctr" bIns="40800" lIns="81625" spcFirstLastPara="1" rIns="81625" wrap="square" tIns="4080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BABAB"/>
                </a:solidFill>
                <a:latin typeface="Helvetica Neue"/>
                <a:ea typeface="Helvetica Neue"/>
                <a:cs typeface="Helvetica Neue"/>
                <a:sym typeface="Helvetica Neue"/>
              </a:rPr>
              <a:t>‹#›</a:t>
            </a:fld>
            <a:endParaRPr b="0" i="0" sz="600" u="none" cap="none" strike="noStrike">
              <a:solidFill>
                <a:srgbClr val="ABABAB"/>
              </a:solidFill>
              <a:latin typeface="Helvetica Neue"/>
              <a:ea typeface="Helvetica Neue"/>
              <a:cs typeface="Helvetica Neue"/>
              <a:sym typeface="Helvetica Neu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2"/>
          <p:cNvSpPr txBox="1"/>
          <p:nvPr>
            <p:ph idx="4294967295" type="body"/>
          </p:nvPr>
        </p:nvSpPr>
        <p:spPr>
          <a:xfrm>
            <a:off x="376289" y="1298962"/>
            <a:ext cx="8308800" cy="3096300"/>
          </a:xfrm>
          <a:prstGeom prst="rect">
            <a:avLst/>
          </a:prstGeom>
          <a:noFill/>
          <a:ln>
            <a:noFill/>
          </a:ln>
        </p:spPr>
        <p:txBody>
          <a:bodyPr anchorCtr="0" anchor="t" bIns="40800" lIns="81625" spcFirstLastPara="1" rIns="81625" wrap="square" tIns="40800">
            <a:noAutofit/>
          </a:bodyPr>
          <a:lstStyle/>
          <a:p>
            <a:pPr indent="0" lvl="0" marL="0" marR="0" rtl="0" algn="l">
              <a:lnSpc>
                <a:spcPct val="100000"/>
              </a:lnSpc>
              <a:spcBef>
                <a:spcPts val="0"/>
              </a:spcBef>
              <a:spcAft>
                <a:spcPts val="0"/>
              </a:spcAft>
              <a:buClr>
                <a:srgbClr val="4C4C4C"/>
              </a:buClr>
              <a:buSzPts val="800"/>
              <a:buFont typeface="Arial"/>
              <a:buNone/>
            </a:pPr>
            <a:r>
              <a:rPr b="1" i="0" lang="en" sz="1800" u="none" cap="none" strike="noStrike">
                <a:solidFill>
                  <a:schemeClr val="dk1"/>
                </a:solidFill>
                <a:latin typeface="Helvetica Neue"/>
                <a:ea typeface="Helvetica Neue"/>
                <a:cs typeface="Helvetica Neue"/>
                <a:sym typeface="Helvetica Neue"/>
              </a:rPr>
              <a:t>Machine learning models</a:t>
            </a:r>
            <a:endParaRPr b="1"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Helvetica Neue"/>
                <a:ea typeface="Helvetica Neue"/>
                <a:cs typeface="Helvetica Neue"/>
                <a:sym typeface="Helvetica Neue"/>
              </a:rPr>
              <a:t>Ignore the time-series aspect completely and model using </a:t>
            </a:r>
            <a:r>
              <a:rPr b="1" i="0" lang="en" sz="1800" u="none" cap="none" strike="noStrike">
                <a:solidFill>
                  <a:schemeClr val="dk1"/>
                </a:solidFill>
                <a:latin typeface="Helvetica Neue"/>
                <a:ea typeface="Helvetica Neue"/>
                <a:cs typeface="Helvetica Neue"/>
                <a:sym typeface="Helvetica Neue"/>
              </a:rPr>
              <a:t>traditional machine learning modeling</a:t>
            </a:r>
            <a:r>
              <a:rPr b="0" i="0" lang="en" sz="1800" u="none" cap="none" strike="noStrike">
                <a:solidFill>
                  <a:schemeClr val="dk1"/>
                </a:solidFill>
                <a:latin typeface="Helvetica Neue"/>
                <a:ea typeface="Helvetica Neue"/>
                <a:cs typeface="Helvetica Neue"/>
                <a:sym typeface="Helvetica Neue"/>
              </a:rPr>
              <a:t> toolbox. (e.g., Support Vector Machines (SVMs), Random Forest Regression, Gradient-Boosted Decision Trees (GBDTs), Neural Networks (NNs).</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chemeClr val="dk1"/>
              </a:buClr>
              <a:buSzPts val="1800"/>
              <a:buFont typeface="Arial"/>
              <a:buChar char="●"/>
            </a:pPr>
            <a:r>
              <a:rPr b="1" i="0" lang="en" sz="1800" u="none" cap="none" strike="noStrike">
                <a:solidFill>
                  <a:schemeClr val="dk1"/>
                </a:solidFill>
                <a:latin typeface="Helvetica Neue"/>
                <a:ea typeface="Helvetica Neue"/>
                <a:cs typeface="Helvetica Neue"/>
                <a:sym typeface="Helvetica Neue"/>
              </a:rPr>
              <a:t>Hidden markov models (HMMs)</a:t>
            </a:r>
            <a:r>
              <a:rPr b="0" i="0" lang="en" sz="1800" u="none" cap="none" strike="noStrike">
                <a:solidFill>
                  <a:schemeClr val="dk1"/>
                </a:solidFill>
                <a:latin typeface="Helvetica Neue"/>
                <a:ea typeface="Helvetica Neue"/>
                <a:cs typeface="Helvetica Neue"/>
                <a:sym typeface="Helvetica Neue"/>
              </a:rPr>
              <a:t>.</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chemeClr val="dk1"/>
              </a:buClr>
              <a:buSzPts val="1800"/>
              <a:buFont typeface="Arial"/>
              <a:buChar char="●"/>
            </a:pPr>
            <a:r>
              <a:rPr b="1" i="0" lang="en" sz="1800" u="none" cap="none" strike="noStrike">
                <a:solidFill>
                  <a:schemeClr val="dk1"/>
                </a:solidFill>
                <a:latin typeface="Helvetica Neue"/>
                <a:ea typeface="Helvetica Neue"/>
                <a:cs typeface="Helvetica Neue"/>
                <a:sym typeface="Helvetica Neue"/>
              </a:rPr>
              <a:t>Other sequence-based models</a:t>
            </a:r>
            <a:r>
              <a:rPr b="0" i="0" lang="en" sz="1800" u="none" cap="none" strike="noStrike">
                <a:solidFill>
                  <a:schemeClr val="dk1"/>
                </a:solidFill>
                <a:latin typeface="Helvetica Neue"/>
                <a:ea typeface="Helvetica Neue"/>
                <a:cs typeface="Helvetica Neue"/>
                <a:sym typeface="Helvetica Neue"/>
              </a:rPr>
              <a:t>.</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chemeClr val="dk1"/>
              </a:buClr>
              <a:buSzPts val="1800"/>
              <a:buFont typeface="Arial"/>
              <a:buChar char="●"/>
            </a:pPr>
            <a:r>
              <a:rPr b="1" i="0" lang="en" sz="1800" u="none" cap="none" strike="noStrike">
                <a:solidFill>
                  <a:schemeClr val="dk1"/>
                </a:solidFill>
                <a:latin typeface="Helvetica Neue"/>
                <a:ea typeface="Helvetica Neue"/>
                <a:cs typeface="Helvetica Neue"/>
                <a:sym typeface="Helvetica Neue"/>
              </a:rPr>
              <a:t>Gaussian processes (GPs)</a:t>
            </a:r>
            <a:r>
              <a:rPr b="0" i="0" lang="en" sz="1800" u="none" cap="none" strike="noStrike">
                <a:solidFill>
                  <a:schemeClr val="dk1"/>
                </a:solidFill>
                <a:latin typeface="Helvetica Neue"/>
                <a:ea typeface="Helvetica Neue"/>
                <a:cs typeface="Helvetica Neue"/>
                <a:sym typeface="Helvetica Neue"/>
              </a:rPr>
              <a:t>.</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chemeClr val="dk1"/>
              </a:buClr>
              <a:buSzPts val="1800"/>
              <a:buFont typeface="Arial"/>
              <a:buChar char="●"/>
            </a:pPr>
            <a:r>
              <a:rPr b="1" i="0" lang="en" sz="1800" u="none" cap="none" strike="noStrike">
                <a:solidFill>
                  <a:schemeClr val="dk1"/>
                </a:solidFill>
                <a:latin typeface="Helvetica Neue"/>
                <a:ea typeface="Helvetica Neue"/>
                <a:cs typeface="Helvetica Neue"/>
                <a:sym typeface="Helvetica Neue"/>
              </a:rPr>
              <a:t>Recurrent neural networks (RNNs).</a:t>
            </a:r>
            <a:endParaRPr b="1" i="0" sz="1800" u="none" cap="none" strike="noStrike">
              <a:solidFill>
                <a:schemeClr val="dk1"/>
              </a:solidFill>
              <a:latin typeface="Helvetica Neue"/>
              <a:ea typeface="Helvetica Neue"/>
              <a:cs typeface="Helvetica Neue"/>
              <a:sym typeface="Helvetica Neue"/>
            </a:endParaRPr>
          </a:p>
        </p:txBody>
      </p:sp>
      <p:sp>
        <p:nvSpPr>
          <p:cNvPr id="386" name="Google Shape;386;p52"/>
          <p:cNvSpPr txBox="1"/>
          <p:nvPr>
            <p:ph type="title"/>
          </p:nvPr>
        </p:nvSpPr>
        <p:spPr>
          <a:xfrm>
            <a:off x="345450" y="338400"/>
            <a:ext cx="8453100" cy="509100"/>
          </a:xfrm>
          <a:prstGeom prst="rect">
            <a:avLst/>
          </a:prstGeom>
          <a:noFill/>
          <a:ln>
            <a:noFill/>
          </a:ln>
        </p:spPr>
        <p:txBody>
          <a:bodyPr anchorCtr="0" anchor="ctr" bIns="40800" lIns="81625" spcFirstLastPara="1" rIns="81625" wrap="square" tIns="40800">
            <a:noAutofit/>
          </a:bodyPr>
          <a:lstStyle/>
          <a:p>
            <a:pPr indent="0" lvl="0" marL="0" marR="0" rtl="0" algn="ctr">
              <a:lnSpc>
                <a:spcPct val="80000"/>
              </a:lnSpc>
              <a:spcBef>
                <a:spcPts val="0"/>
              </a:spcBef>
              <a:spcAft>
                <a:spcPts val="0"/>
              </a:spcAft>
              <a:buClr>
                <a:srgbClr val="000000"/>
              </a:buClr>
              <a:buSzPts val="1100"/>
              <a:buFont typeface="Arial"/>
              <a:buNone/>
            </a:pPr>
            <a:r>
              <a:rPr b="1" i="0" lang="en" sz="2800" u="none" cap="none" strike="noStrike">
                <a:solidFill>
                  <a:schemeClr val="dk1"/>
                </a:solidFill>
                <a:latin typeface="Helvetica Neue"/>
                <a:ea typeface="Helvetica Neue"/>
                <a:cs typeface="Helvetica Neue"/>
                <a:sym typeface="Helvetica Neue"/>
              </a:rPr>
              <a:t>What techniques may help answer these questions?</a:t>
            </a:r>
            <a:endParaRPr b="1" i="0" sz="2800" u="none" cap="none" strike="noStrike">
              <a:solidFill>
                <a:schemeClr val="dk1"/>
              </a:solidFill>
              <a:latin typeface="Helvetica Neue"/>
              <a:ea typeface="Helvetica Neue"/>
              <a:cs typeface="Helvetica Neue"/>
              <a:sym typeface="Helvetica Neue"/>
            </a:endParaRPr>
          </a:p>
        </p:txBody>
      </p:sp>
      <p:sp>
        <p:nvSpPr>
          <p:cNvPr id="387" name="Google Shape;387;p52"/>
          <p:cNvSpPr txBox="1"/>
          <p:nvPr>
            <p:ph idx="12" type="sldNum"/>
          </p:nvPr>
        </p:nvSpPr>
        <p:spPr>
          <a:xfrm>
            <a:off x="8536498" y="4846729"/>
            <a:ext cx="280200" cy="135600"/>
          </a:xfrm>
          <a:prstGeom prst="rect">
            <a:avLst/>
          </a:prstGeom>
          <a:noFill/>
          <a:ln>
            <a:noFill/>
          </a:ln>
        </p:spPr>
        <p:txBody>
          <a:bodyPr anchorCtr="0" anchor="ctr" bIns="40800" lIns="81625" spcFirstLastPara="1" rIns="81625" wrap="square" tIns="4080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BABAB"/>
                </a:solidFill>
                <a:latin typeface="Helvetica Neue"/>
                <a:ea typeface="Helvetica Neue"/>
                <a:cs typeface="Helvetica Neue"/>
                <a:sym typeface="Helvetica Neue"/>
              </a:rPr>
              <a:t>‹#›</a:t>
            </a:fld>
            <a:endParaRPr b="0" i="0" sz="600" u="none" cap="none" strike="noStrike">
              <a:solidFill>
                <a:srgbClr val="ABABAB"/>
              </a:solidFill>
              <a:latin typeface="Helvetica Neue"/>
              <a:ea typeface="Helvetica Neue"/>
              <a:cs typeface="Helvetica Neue"/>
              <a:sym typeface="Helvetica Neu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3"/>
          <p:cNvSpPr txBox="1"/>
          <p:nvPr>
            <p:ph type="title"/>
          </p:nvPr>
        </p:nvSpPr>
        <p:spPr>
          <a:xfrm>
            <a:off x="345450" y="338400"/>
            <a:ext cx="8453100" cy="509100"/>
          </a:xfrm>
          <a:prstGeom prst="rect">
            <a:avLst/>
          </a:prstGeom>
          <a:noFill/>
          <a:ln>
            <a:noFill/>
          </a:ln>
        </p:spPr>
        <p:txBody>
          <a:bodyPr anchorCtr="0" anchor="ctr" bIns="40800" lIns="81625" spcFirstLastPara="1" rIns="81625" wrap="square" tIns="40800">
            <a:noAutofit/>
          </a:bodyPr>
          <a:lstStyle/>
          <a:p>
            <a:pPr indent="0" lvl="0" marL="0" marR="0" rtl="0" algn="ctr">
              <a:lnSpc>
                <a:spcPct val="80000"/>
              </a:lnSpc>
              <a:spcBef>
                <a:spcPts val="0"/>
              </a:spcBef>
              <a:spcAft>
                <a:spcPts val="0"/>
              </a:spcAft>
              <a:buClr>
                <a:srgbClr val="000000"/>
              </a:buClr>
              <a:buSzPts val="1100"/>
              <a:buFont typeface="Arial"/>
              <a:buNone/>
            </a:pPr>
            <a:r>
              <a:rPr b="1" i="0" lang="en" sz="2800" u="none" cap="none" strike="noStrike">
                <a:solidFill>
                  <a:schemeClr val="dk1"/>
                </a:solidFill>
                <a:latin typeface="Helvetica Neue"/>
                <a:ea typeface="Helvetica Neue"/>
                <a:cs typeface="Helvetica Neue"/>
                <a:sym typeface="Helvetica Neue"/>
              </a:rPr>
              <a:t>What techniques may help answer these questions?</a:t>
            </a:r>
            <a:endParaRPr b="1" i="0" sz="2800" u="none" cap="none" strike="noStrike">
              <a:solidFill>
                <a:schemeClr val="dk1"/>
              </a:solidFill>
              <a:latin typeface="Helvetica Neue"/>
              <a:ea typeface="Helvetica Neue"/>
              <a:cs typeface="Helvetica Neue"/>
              <a:sym typeface="Helvetica Neue"/>
            </a:endParaRPr>
          </a:p>
        </p:txBody>
      </p:sp>
      <p:sp>
        <p:nvSpPr>
          <p:cNvPr id="393" name="Google Shape;393;p53"/>
          <p:cNvSpPr txBox="1"/>
          <p:nvPr>
            <p:ph idx="12" type="sldNum"/>
          </p:nvPr>
        </p:nvSpPr>
        <p:spPr>
          <a:xfrm>
            <a:off x="8536498" y="4846729"/>
            <a:ext cx="280200" cy="135600"/>
          </a:xfrm>
          <a:prstGeom prst="rect">
            <a:avLst/>
          </a:prstGeom>
          <a:noFill/>
          <a:ln>
            <a:noFill/>
          </a:ln>
        </p:spPr>
        <p:txBody>
          <a:bodyPr anchorCtr="0" anchor="ctr" bIns="40800" lIns="81625" spcFirstLastPara="1" rIns="81625" wrap="square" tIns="4080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BABAB"/>
                </a:solidFill>
                <a:latin typeface="Helvetica Neue"/>
                <a:ea typeface="Helvetica Neue"/>
                <a:cs typeface="Helvetica Neue"/>
                <a:sym typeface="Helvetica Neue"/>
              </a:rPr>
              <a:t>‹#›</a:t>
            </a:fld>
            <a:endParaRPr b="0" i="0" sz="600" u="none" cap="none" strike="noStrike">
              <a:solidFill>
                <a:srgbClr val="ABABAB"/>
              </a:solidFill>
              <a:latin typeface="Helvetica Neue"/>
              <a:ea typeface="Helvetica Neue"/>
              <a:cs typeface="Helvetica Neue"/>
              <a:sym typeface="Helvetica Neue"/>
            </a:endParaRPr>
          </a:p>
        </p:txBody>
      </p:sp>
      <p:sp>
        <p:nvSpPr>
          <p:cNvPr id="394" name="Google Shape;394;p53"/>
          <p:cNvSpPr txBox="1"/>
          <p:nvPr>
            <p:ph idx="4294967295" type="body"/>
          </p:nvPr>
        </p:nvSpPr>
        <p:spPr>
          <a:xfrm>
            <a:off x="376289" y="1298962"/>
            <a:ext cx="8308800" cy="3096300"/>
          </a:xfrm>
          <a:prstGeom prst="rect">
            <a:avLst/>
          </a:prstGeom>
          <a:noFill/>
          <a:ln>
            <a:noFill/>
          </a:ln>
        </p:spPr>
        <p:txBody>
          <a:bodyPr anchorCtr="0" anchor="t" bIns="40800" lIns="81625" spcFirstLastPara="1" rIns="81625" wrap="square" tIns="40800">
            <a:noAutofit/>
          </a:bodyPr>
          <a:lstStyle/>
          <a:p>
            <a:pPr indent="0" lvl="0" marL="0" marR="0" rtl="0" algn="l">
              <a:lnSpc>
                <a:spcPct val="100000"/>
              </a:lnSpc>
              <a:spcBef>
                <a:spcPts val="0"/>
              </a:spcBef>
              <a:spcAft>
                <a:spcPts val="0"/>
              </a:spcAft>
              <a:buClr>
                <a:srgbClr val="4C4C4C"/>
              </a:buClr>
              <a:buSzPts val="800"/>
              <a:buFont typeface="Arial"/>
              <a:buNone/>
            </a:pPr>
            <a:r>
              <a:rPr b="1" i="0" lang="en" sz="1800" u="none" cap="none" strike="noStrike">
                <a:solidFill>
                  <a:schemeClr val="dk1"/>
                </a:solidFill>
                <a:latin typeface="Helvetica Neue"/>
                <a:ea typeface="Helvetica Neue"/>
                <a:cs typeface="Helvetica Neue"/>
                <a:sym typeface="Helvetica Neue"/>
              </a:rPr>
              <a:t>Additional data considerations before choosing a model</a:t>
            </a:r>
            <a:endParaRPr b="1"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Helvetica Neue"/>
                <a:ea typeface="Helvetica Neue"/>
                <a:cs typeface="Helvetica Neue"/>
                <a:sym typeface="Helvetica Neue"/>
              </a:rPr>
              <a:t>Whether or not to incorporate external data</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Helvetica Neue"/>
                <a:ea typeface="Helvetica Neue"/>
                <a:cs typeface="Helvetica Neue"/>
                <a:sym typeface="Helvetica Neue"/>
              </a:rPr>
              <a:t>Whether or not to keep as univariate or multivariate (i.e., which features and number of features)</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Helvetica Neue"/>
                <a:ea typeface="Helvetica Neue"/>
                <a:cs typeface="Helvetica Neue"/>
                <a:sym typeface="Helvetica Neue"/>
              </a:rPr>
              <a:t>Outlier detection and removal</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Helvetica Neue"/>
                <a:ea typeface="Helvetica Neue"/>
                <a:cs typeface="Helvetica Neue"/>
                <a:sym typeface="Helvetica Neue"/>
              </a:rPr>
              <a:t>Missing value imputation</a:t>
            </a:r>
            <a:endParaRPr b="0" i="0" sz="1800" u="none" cap="none" strike="noStrike">
              <a:solidFill>
                <a:schemeClr val="dk1"/>
              </a:solidFill>
              <a:latin typeface="Helvetica Neue"/>
              <a:ea typeface="Helvetica Neue"/>
              <a:cs typeface="Helvetica Neue"/>
              <a:sym typeface="Helvetica Neu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54"/>
          <p:cNvPicPr preferRelativeResize="0"/>
          <p:nvPr/>
        </p:nvPicPr>
        <p:blipFill rotWithShape="1">
          <a:blip r:embed="rId3">
            <a:alphaModFix/>
          </a:blip>
          <a:srcRect b="9455" l="0" r="0" t="9455"/>
          <a:stretch/>
        </p:blipFill>
        <p:spPr>
          <a:xfrm>
            <a:off x="-2768" y="-29139"/>
            <a:ext cx="9148800" cy="5172900"/>
          </a:xfrm>
          <a:prstGeom prst="rect">
            <a:avLst/>
          </a:prstGeom>
          <a:noFill/>
          <a:ln>
            <a:noFill/>
          </a:ln>
        </p:spPr>
      </p:pic>
      <p:sp>
        <p:nvSpPr>
          <p:cNvPr id="400" name="Google Shape;400;p54"/>
          <p:cNvSpPr txBox="1"/>
          <p:nvPr>
            <p:ph idx="12" type="sldNum"/>
          </p:nvPr>
        </p:nvSpPr>
        <p:spPr>
          <a:xfrm>
            <a:off x="8536498" y="4846729"/>
            <a:ext cx="280200" cy="135600"/>
          </a:xfrm>
          <a:prstGeom prst="rect">
            <a:avLst/>
          </a:prstGeom>
          <a:noFill/>
          <a:ln>
            <a:noFill/>
          </a:ln>
        </p:spPr>
        <p:txBody>
          <a:bodyPr anchorCtr="0" anchor="ctr" bIns="40800" lIns="81625" spcFirstLastPara="1" rIns="81625" wrap="square" tIns="4080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FFFFFF"/>
                </a:solidFill>
                <a:latin typeface="Helvetica Neue"/>
                <a:ea typeface="Helvetica Neue"/>
                <a:cs typeface="Helvetica Neue"/>
                <a:sym typeface="Helvetica Neue"/>
              </a:rPr>
              <a:t>‹#›</a:t>
            </a:fld>
            <a:endParaRPr b="0" i="0" sz="600" u="none" cap="none" strike="noStrike">
              <a:solidFill>
                <a:srgbClr val="FFFFFF"/>
              </a:solidFill>
              <a:latin typeface="Helvetica Neue"/>
              <a:ea typeface="Helvetica Neue"/>
              <a:cs typeface="Helvetica Neue"/>
              <a:sym typeface="Helvetica Neue"/>
            </a:endParaRPr>
          </a:p>
        </p:txBody>
      </p:sp>
      <p:graphicFrame>
        <p:nvGraphicFramePr>
          <p:cNvPr id="401" name="Google Shape;401;p54"/>
          <p:cNvGraphicFramePr/>
          <p:nvPr/>
        </p:nvGraphicFramePr>
        <p:xfrm>
          <a:off x="2754883" y="573620"/>
          <a:ext cx="3000000" cy="3000000"/>
        </p:xfrm>
        <a:graphic>
          <a:graphicData uri="http://schemas.openxmlformats.org/drawingml/2006/table">
            <a:tbl>
              <a:tblPr>
                <a:noFill/>
                <a:tableStyleId>{5E94B342-61C3-488C-85E9-7B8BC5E03D38}</a:tableStyleId>
              </a:tblPr>
              <a:tblGrid>
                <a:gridCol w="5468650"/>
              </a:tblGrid>
              <a:tr h="799250">
                <a:tc>
                  <a:txBody>
                    <a:bodyPr/>
                    <a:lstStyle/>
                    <a:p>
                      <a:pPr indent="0" lvl="0" marL="0" marR="0" rtl="0" algn="ctr">
                        <a:lnSpc>
                          <a:spcPct val="100000"/>
                        </a:lnSpc>
                        <a:spcBef>
                          <a:spcPts val="0"/>
                        </a:spcBef>
                        <a:spcAft>
                          <a:spcPts val="0"/>
                        </a:spcAft>
                        <a:buClr>
                          <a:srgbClr val="000000"/>
                        </a:buClr>
                        <a:buSzPts val="2800"/>
                        <a:buFont typeface="Arial"/>
                        <a:buNone/>
                      </a:pPr>
                      <a:r>
                        <a:rPr b="1" lang="en" sz="2800" u="none" cap="none" strike="noStrike">
                          <a:solidFill>
                            <a:srgbClr val="FFFFFF"/>
                          </a:solidFill>
                        </a:rPr>
                        <a:t>Background and context</a:t>
                      </a:r>
                      <a:endParaRPr sz="800" u="none" cap="none" strike="noStrike">
                        <a:solidFill>
                          <a:srgbClr val="FFFFFF"/>
                        </a:solidFill>
                      </a:endParaRPr>
                    </a:p>
                  </a:txBody>
                  <a:tcPr marT="35725" marB="35725" marR="35725" marL="35725" anchor="ctr">
                    <a:lnT cap="flat" cmpd="sng" w="19050">
                      <a:solidFill>
                        <a:srgbClr val="FFFFFF"/>
                      </a:solidFill>
                      <a:prstDash val="solid"/>
                      <a:round/>
                      <a:headEnd len="sm" w="sm" type="none"/>
                      <a:tailEnd len="sm" w="sm" type="none"/>
                    </a:lnT>
                    <a:lnB cap="flat" cmpd="sng" w="25400">
                      <a:solidFill>
                        <a:srgbClr val="615F5C"/>
                      </a:solidFill>
                      <a:prstDash val="solid"/>
                      <a:round/>
                      <a:headEnd len="sm" w="sm" type="none"/>
                      <a:tailEnd len="sm" w="sm" type="none"/>
                    </a:lnB>
                  </a:tcPr>
                </a:tc>
              </a:tr>
              <a:tr h="799250">
                <a:tc>
                  <a:txBody>
                    <a:bodyPr/>
                    <a:lstStyle/>
                    <a:p>
                      <a:pPr indent="0" lvl="0" marL="0" marR="0" rtl="0" algn="ctr">
                        <a:lnSpc>
                          <a:spcPct val="100000"/>
                        </a:lnSpc>
                        <a:spcBef>
                          <a:spcPts val="0"/>
                        </a:spcBef>
                        <a:spcAft>
                          <a:spcPts val="0"/>
                        </a:spcAft>
                        <a:buClr>
                          <a:srgbClr val="000000"/>
                        </a:buClr>
                        <a:buSzPts val="1100"/>
                        <a:buFont typeface="Arial"/>
                        <a:buNone/>
                      </a:pPr>
                      <a:r>
                        <a:rPr b="1" lang="en" sz="2800" u="none" cap="none" strike="noStrike">
                          <a:solidFill>
                            <a:srgbClr val="FFFFFF"/>
                          </a:solidFill>
                        </a:rPr>
                        <a:t>Data due diligence</a:t>
                      </a:r>
                      <a:endParaRPr b="1" sz="2800" u="none" cap="none" strike="noStrike">
                        <a:solidFill>
                          <a:srgbClr val="FFFFFF"/>
                        </a:solidFill>
                      </a:endParaRPr>
                    </a:p>
                  </a:txBody>
                  <a:tcPr marT="35725" marB="35725" marR="35725" marL="35725" anchor="ctr">
                    <a:lnT cap="flat" cmpd="sng" w="25400">
                      <a:solidFill>
                        <a:srgbClr val="615F5C"/>
                      </a:solidFill>
                      <a:prstDash val="solid"/>
                      <a:round/>
                      <a:headEnd len="sm" w="sm" type="none"/>
                      <a:tailEnd len="sm" w="sm" type="none"/>
                    </a:lnT>
                    <a:lnB cap="flat" cmpd="sng" w="25400">
                      <a:solidFill>
                        <a:srgbClr val="615F5C"/>
                      </a:solidFill>
                      <a:prstDash val="solid"/>
                      <a:round/>
                      <a:headEnd len="sm" w="sm" type="none"/>
                      <a:tailEnd len="sm" w="sm" type="none"/>
                    </a:lnB>
                  </a:tcPr>
                </a:tc>
              </a:tr>
              <a:tr h="799250">
                <a:tc>
                  <a:txBody>
                    <a:bodyPr/>
                    <a:lstStyle/>
                    <a:p>
                      <a:pPr indent="0" lvl="0" marL="0" marR="0" rtl="0" algn="ctr">
                        <a:lnSpc>
                          <a:spcPct val="100000"/>
                        </a:lnSpc>
                        <a:spcBef>
                          <a:spcPts val="0"/>
                        </a:spcBef>
                        <a:spcAft>
                          <a:spcPts val="0"/>
                        </a:spcAft>
                        <a:buClr>
                          <a:srgbClr val="000000"/>
                        </a:buClr>
                        <a:buSzPts val="1100"/>
                        <a:buFont typeface="Arial"/>
                        <a:buNone/>
                      </a:pPr>
                      <a:r>
                        <a:rPr b="1" lang="en" sz="2800" u="none" cap="none" strike="noStrike">
                          <a:solidFill>
                            <a:srgbClr val="BD1A1C"/>
                          </a:solidFill>
                        </a:rPr>
                        <a:t>Analysis of time series data</a:t>
                      </a:r>
                      <a:endParaRPr b="1" sz="2800" u="none" cap="none" strike="noStrike">
                        <a:solidFill>
                          <a:srgbClr val="BD1A1C"/>
                        </a:solidFill>
                      </a:endParaRPr>
                    </a:p>
                  </a:txBody>
                  <a:tcPr marT="35725" marB="35725" marR="35725" marL="35725" anchor="ctr">
                    <a:lnT cap="flat" cmpd="sng" w="25400">
                      <a:solidFill>
                        <a:srgbClr val="615F5C"/>
                      </a:solidFill>
                      <a:prstDash val="solid"/>
                      <a:round/>
                      <a:headEnd len="sm" w="sm" type="none"/>
                      <a:tailEnd len="sm" w="sm" type="none"/>
                    </a:lnT>
                    <a:lnB cap="flat" cmpd="sng" w="25400">
                      <a:solidFill>
                        <a:srgbClr val="615F5C"/>
                      </a:solidFill>
                      <a:prstDash val="solid"/>
                      <a:round/>
                      <a:headEnd len="sm" w="sm" type="none"/>
                      <a:tailEnd len="sm" w="sm" type="none"/>
                    </a:lnB>
                    <a:solidFill>
                      <a:srgbClr val="FFFFFF">
                        <a:alpha val="89411"/>
                      </a:srgbClr>
                    </a:solidFill>
                  </a:tcPr>
                </a:tc>
              </a:tr>
              <a:tr h="799250">
                <a:tc>
                  <a:txBody>
                    <a:bodyPr/>
                    <a:lstStyle/>
                    <a:p>
                      <a:pPr indent="0" lvl="0" marL="0" marR="0" rtl="0" algn="ctr">
                        <a:lnSpc>
                          <a:spcPct val="100000"/>
                        </a:lnSpc>
                        <a:spcBef>
                          <a:spcPts val="0"/>
                        </a:spcBef>
                        <a:spcAft>
                          <a:spcPts val="0"/>
                        </a:spcAft>
                        <a:buClr>
                          <a:srgbClr val="000000"/>
                        </a:buClr>
                        <a:buSzPts val="2800"/>
                        <a:buFont typeface="Arial"/>
                        <a:buNone/>
                      </a:pPr>
                      <a:r>
                        <a:rPr b="1" lang="en" sz="2800" u="none" cap="none" strike="noStrike">
                          <a:solidFill>
                            <a:schemeClr val="lt1"/>
                          </a:solidFill>
                        </a:rPr>
                        <a:t>Modeling time series data</a:t>
                      </a:r>
                      <a:endParaRPr b="1" sz="2800" u="none" cap="none" strike="noStrike">
                        <a:solidFill>
                          <a:srgbClr val="FFFFFF"/>
                        </a:solidFill>
                      </a:endParaRPr>
                    </a:p>
                  </a:txBody>
                  <a:tcPr marT="35725" marB="35725" marR="35725" marL="35725" anchor="ctr">
                    <a:lnT cap="flat" cmpd="sng" w="25400">
                      <a:solidFill>
                        <a:srgbClr val="615F5C"/>
                      </a:solidFill>
                      <a:prstDash val="solid"/>
                      <a:round/>
                      <a:headEnd len="sm" w="sm" type="none"/>
                      <a:tailEnd len="sm" w="sm" type="none"/>
                    </a:lnT>
                    <a:lnB cap="flat" cmpd="sng" w="25400">
                      <a:solidFill>
                        <a:srgbClr val="615F5C"/>
                      </a:solidFill>
                      <a:prstDash val="solid"/>
                      <a:round/>
                      <a:headEnd len="sm" w="sm" type="none"/>
                      <a:tailEnd len="sm" w="sm" type="none"/>
                    </a:lnB>
                  </a:tcPr>
                </a:tc>
              </a:tr>
            </a:tbl>
          </a:graphicData>
        </a:graphic>
      </p:graphicFrame>
      <p:grpSp>
        <p:nvGrpSpPr>
          <p:cNvPr id="402" name="Google Shape;402;p54"/>
          <p:cNvGrpSpPr/>
          <p:nvPr/>
        </p:nvGrpSpPr>
        <p:grpSpPr>
          <a:xfrm>
            <a:off x="2554668" y="2384050"/>
            <a:ext cx="395773" cy="395843"/>
            <a:chOff x="-12" y="0"/>
            <a:chExt cx="703721" cy="703721"/>
          </a:xfrm>
        </p:grpSpPr>
        <p:sp>
          <p:nvSpPr>
            <p:cNvPr id="403" name="Google Shape;403;p54"/>
            <p:cNvSpPr/>
            <p:nvPr/>
          </p:nvSpPr>
          <p:spPr>
            <a:xfrm rot="5400000">
              <a:off x="-12" y="0"/>
              <a:ext cx="703721" cy="703721"/>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D081C"/>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04" name="Google Shape;404;p54"/>
            <p:cNvSpPr/>
            <p:nvPr/>
          </p:nvSpPr>
          <p:spPr>
            <a:xfrm rot="-8100000">
              <a:off x="140626" y="204873"/>
              <a:ext cx="293786" cy="293939"/>
            </a:xfrm>
            <a:custGeom>
              <a:rect b="b" l="l" r="r" t="t"/>
              <a:pathLst>
                <a:path extrusionOk="0" h="21600" w="21600">
                  <a:moveTo>
                    <a:pt x="2860" y="0"/>
                  </a:moveTo>
                  <a:cubicBezTo>
                    <a:pt x="1280" y="0"/>
                    <a:pt x="0" y="1279"/>
                    <a:pt x="0" y="2858"/>
                  </a:cubicBezTo>
                  <a:lnTo>
                    <a:pt x="0" y="18677"/>
                  </a:lnTo>
                  <a:cubicBezTo>
                    <a:pt x="0" y="19475"/>
                    <a:pt x="328" y="20193"/>
                    <a:pt x="856" y="20712"/>
                  </a:cubicBezTo>
                  <a:cubicBezTo>
                    <a:pt x="1377" y="21256"/>
                    <a:pt x="2101" y="21600"/>
                    <a:pt x="2914" y="21600"/>
                  </a:cubicBezTo>
                  <a:lnTo>
                    <a:pt x="18740" y="21600"/>
                  </a:lnTo>
                  <a:cubicBezTo>
                    <a:pt x="20320" y="21600"/>
                    <a:pt x="21600" y="20321"/>
                    <a:pt x="21600" y="18742"/>
                  </a:cubicBezTo>
                  <a:cubicBezTo>
                    <a:pt x="21600" y="17162"/>
                    <a:pt x="20320" y="15883"/>
                    <a:pt x="18740" y="15883"/>
                  </a:cubicBezTo>
                  <a:lnTo>
                    <a:pt x="5720" y="15883"/>
                  </a:lnTo>
                  <a:lnTo>
                    <a:pt x="5720" y="2858"/>
                  </a:lnTo>
                  <a:cubicBezTo>
                    <a:pt x="5720" y="1279"/>
                    <a:pt x="4440" y="0"/>
                    <a:pt x="2860" y="0"/>
                  </a:cubicBezTo>
                  <a:close/>
                </a:path>
              </a:pathLst>
            </a:cu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grpSp>
      <p:sp>
        <p:nvSpPr>
          <p:cNvPr id="405" name="Google Shape;405;p54"/>
          <p:cNvSpPr txBox="1"/>
          <p:nvPr/>
        </p:nvSpPr>
        <p:spPr>
          <a:xfrm>
            <a:off x="149075" y="4919350"/>
            <a:ext cx="8994900" cy="214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434343"/>
                </a:solidFill>
                <a:latin typeface="Arial"/>
                <a:ea typeface="Arial"/>
                <a:cs typeface="Arial"/>
                <a:sym typeface="Arial"/>
              </a:rPr>
              <a:t>Jill Pelto Art. Last accessed October 6, 2018. &lt;</a:t>
            </a:r>
            <a:r>
              <a:rPr b="0" i="0" lang="en" sz="1000" u="sng" cap="none" strike="noStrike">
                <a:solidFill>
                  <a:schemeClr val="hlink"/>
                </a:solidFill>
                <a:latin typeface="Arial"/>
                <a:ea typeface="Arial"/>
                <a:cs typeface="Arial"/>
                <a:sym typeface="Arial"/>
                <a:hlinkClick r:id="rId4"/>
              </a:rPr>
              <a:t>http://www.jillpelto.com/</a:t>
            </a:r>
            <a:r>
              <a:rPr b="0" i="0" lang="en" sz="1000" u="none" cap="none" strike="noStrike">
                <a:solidFill>
                  <a:srgbClr val="434343"/>
                </a:solidFill>
                <a:latin typeface="Arial"/>
                <a:ea typeface="Arial"/>
                <a:cs typeface="Arial"/>
                <a:sym typeface="Arial"/>
              </a:rPr>
              <a:t>&gt;.</a:t>
            </a:r>
            <a:endParaRPr b="0" i="0" sz="1000" u="none" cap="none" strike="noStrike">
              <a:solidFill>
                <a:srgbClr val="434343"/>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28"/>
          <p:cNvPicPr preferRelativeResize="0"/>
          <p:nvPr/>
        </p:nvPicPr>
        <p:blipFill rotWithShape="1">
          <a:blip r:embed="rId3">
            <a:alphaModFix/>
          </a:blip>
          <a:srcRect b="9455" l="0" r="0" t="9455"/>
          <a:stretch/>
        </p:blipFill>
        <p:spPr>
          <a:xfrm>
            <a:off x="-2768" y="-29139"/>
            <a:ext cx="9148800" cy="5172900"/>
          </a:xfrm>
          <a:prstGeom prst="rect">
            <a:avLst/>
          </a:prstGeom>
          <a:noFill/>
          <a:ln>
            <a:noFill/>
          </a:ln>
        </p:spPr>
      </p:pic>
      <p:sp>
        <p:nvSpPr>
          <p:cNvPr id="171" name="Google Shape;171;p28"/>
          <p:cNvSpPr txBox="1"/>
          <p:nvPr>
            <p:ph idx="12" type="sldNum"/>
          </p:nvPr>
        </p:nvSpPr>
        <p:spPr>
          <a:xfrm>
            <a:off x="8536498" y="4846729"/>
            <a:ext cx="280082" cy="135535"/>
          </a:xfrm>
          <a:prstGeom prst="rect">
            <a:avLst/>
          </a:prstGeom>
          <a:noFill/>
          <a:ln>
            <a:noFill/>
          </a:ln>
        </p:spPr>
        <p:txBody>
          <a:bodyPr anchorCtr="0" anchor="ctr" bIns="40800" lIns="81625" spcFirstLastPara="1" rIns="81625" wrap="square" tIns="4080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FFFFFF"/>
                </a:solidFill>
                <a:latin typeface="Helvetica Neue"/>
                <a:ea typeface="Helvetica Neue"/>
                <a:cs typeface="Helvetica Neue"/>
                <a:sym typeface="Helvetica Neue"/>
              </a:rPr>
              <a:t>‹#›</a:t>
            </a:fld>
            <a:endParaRPr b="0" i="0" sz="600" u="none" cap="none" strike="noStrike">
              <a:solidFill>
                <a:srgbClr val="FFFFFF"/>
              </a:solidFill>
              <a:latin typeface="Helvetica Neue"/>
              <a:ea typeface="Helvetica Neue"/>
              <a:cs typeface="Helvetica Neue"/>
              <a:sym typeface="Helvetica Neue"/>
            </a:endParaRPr>
          </a:p>
        </p:txBody>
      </p:sp>
      <p:graphicFrame>
        <p:nvGraphicFramePr>
          <p:cNvPr id="172" name="Google Shape;172;p28"/>
          <p:cNvGraphicFramePr/>
          <p:nvPr/>
        </p:nvGraphicFramePr>
        <p:xfrm>
          <a:off x="2754883" y="573620"/>
          <a:ext cx="3000000" cy="3000000"/>
        </p:xfrm>
        <a:graphic>
          <a:graphicData uri="http://schemas.openxmlformats.org/drawingml/2006/table">
            <a:tbl>
              <a:tblPr>
                <a:noFill/>
                <a:tableStyleId>{5E94B342-61C3-488C-85E9-7B8BC5E03D38}</a:tableStyleId>
              </a:tblPr>
              <a:tblGrid>
                <a:gridCol w="5468650"/>
              </a:tblGrid>
              <a:tr h="799250">
                <a:tc>
                  <a:txBody>
                    <a:bodyPr/>
                    <a:lstStyle/>
                    <a:p>
                      <a:pPr indent="0" lvl="0" marL="0" marR="0" rtl="0" algn="ctr">
                        <a:lnSpc>
                          <a:spcPct val="100000"/>
                        </a:lnSpc>
                        <a:spcBef>
                          <a:spcPts val="0"/>
                        </a:spcBef>
                        <a:spcAft>
                          <a:spcPts val="0"/>
                        </a:spcAft>
                        <a:buClr>
                          <a:srgbClr val="000000"/>
                        </a:buClr>
                        <a:buSzPts val="2800"/>
                        <a:buFont typeface="Arial"/>
                        <a:buNone/>
                      </a:pPr>
                      <a:r>
                        <a:rPr b="1" lang="en" sz="2800" u="none" cap="none" strike="noStrike">
                          <a:solidFill>
                            <a:srgbClr val="BD081C"/>
                          </a:solidFill>
                        </a:rPr>
                        <a:t>Background and context</a:t>
                      </a:r>
                      <a:endParaRPr sz="800" u="none" cap="none" strike="noStrike"/>
                    </a:p>
                  </a:txBody>
                  <a:tcPr marT="35725" marB="35725" marR="35725" marL="35725" anchor="ctr">
                    <a:lnT cap="flat" cmpd="sng" w="19050">
                      <a:solidFill>
                        <a:srgbClr val="FFFFFF"/>
                      </a:solidFill>
                      <a:prstDash val="solid"/>
                      <a:round/>
                      <a:headEnd len="sm" w="sm" type="none"/>
                      <a:tailEnd len="sm" w="sm" type="none"/>
                    </a:lnT>
                    <a:lnB cap="flat" cmpd="sng" w="25400">
                      <a:solidFill>
                        <a:srgbClr val="615F5C"/>
                      </a:solidFill>
                      <a:prstDash val="solid"/>
                      <a:round/>
                      <a:headEnd len="sm" w="sm" type="none"/>
                      <a:tailEnd len="sm" w="sm" type="none"/>
                    </a:lnB>
                    <a:solidFill>
                      <a:srgbClr val="FFFFFF">
                        <a:alpha val="89411"/>
                      </a:srgbClr>
                    </a:solidFill>
                  </a:tcPr>
                </a:tc>
              </a:tr>
              <a:tr h="799250">
                <a:tc>
                  <a:txBody>
                    <a:bodyPr/>
                    <a:lstStyle/>
                    <a:p>
                      <a:pPr indent="0" lvl="0" marL="0" marR="0" rtl="0" algn="ctr">
                        <a:lnSpc>
                          <a:spcPct val="100000"/>
                        </a:lnSpc>
                        <a:spcBef>
                          <a:spcPts val="0"/>
                        </a:spcBef>
                        <a:spcAft>
                          <a:spcPts val="0"/>
                        </a:spcAft>
                        <a:buClr>
                          <a:srgbClr val="000000"/>
                        </a:buClr>
                        <a:buSzPts val="1100"/>
                        <a:buFont typeface="Arial"/>
                        <a:buNone/>
                      </a:pPr>
                      <a:r>
                        <a:rPr b="1" lang="en" sz="2800" u="none" cap="none" strike="noStrike">
                          <a:solidFill>
                            <a:srgbClr val="BD1A1C"/>
                          </a:solidFill>
                        </a:rPr>
                        <a:t>Data due diligence</a:t>
                      </a:r>
                      <a:endParaRPr b="1" sz="2800" u="none" cap="none" strike="noStrike">
                        <a:solidFill>
                          <a:srgbClr val="BD1A1C"/>
                        </a:solidFill>
                      </a:endParaRPr>
                    </a:p>
                  </a:txBody>
                  <a:tcPr marT="35725" marB="35725" marR="35725" marL="35725" anchor="ctr">
                    <a:lnT cap="flat" cmpd="sng" w="25400">
                      <a:solidFill>
                        <a:srgbClr val="615F5C"/>
                      </a:solidFill>
                      <a:prstDash val="solid"/>
                      <a:round/>
                      <a:headEnd len="sm" w="sm" type="none"/>
                      <a:tailEnd len="sm" w="sm" type="none"/>
                    </a:lnT>
                    <a:lnB cap="flat" cmpd="sng" w="25400">
                      <a:solidFill>
                        <a:srgbClr val="615F5C"/>
                      </a:solidFill>
                      <a:prstDash val="solid"/>
                      <a:round/>
                      <a:headEnd len="sm" w="sm" type="none"/>
                      <a:tailEnd len="sm" w="sm" type="none"/>
                    </a:lnB>
                    <a:solidFill>
                      <a:srgbClr val="FFFFFF">
                        <a:alpha val="89411"/>
                      </a:srgbClr>
                    </a:solidFill>
                  </a:tcPr>
                </a:tc>
              </a:tr>
              <a:tr h="799250">
                <a:tc>
                  <a:txBody>
                    <a:bodyPr/>
                    <a:lstStyle/>
                    <a:p>
                      <a:pPr indent="0" lvl="0" marL="0" marR="0" rtl="0" algn="ctr">
                        <a:lnSpc>
                          <a:spcPct val="100000"/>
                        </a:lnSpc>
                        <a:spcBef>
                          <a:spcPts val="0"/>
                        </a:spcBef>
                        <a:spcAft>
                          <a:spcPts val="0"/>
                        </a:spcAft>
                        <a:buClr>
                          <a:srgbClr val="000000"/>
                        </a:buClr>
                        <a:buSzPts val="1100"/>
                        <a:buFont typeface="Arial"/>
                        <a:buNone/>
                      </a:pPr>
                      <a:r>
                        <a:rPr b="1" lang="en" sz="2800" u="none" cap="none" strike="noStrike">
                          <a:solidFill>
                            <a:srgbClr val="BD1A1C"/>
                          </a:solidFill>
                        </a:rPr>
                        <a:t>Analysis of time series data</a:t>
                      </a:r>
                      <a:endParaRPr b="1" sz="2800" u="none" cap="none" strike="noStrike">
                        <a:solidFill>
                          <a:srgbClr val="BD1A1C"/>
                        </a:solidFill>
                      </a:endParaRPr>
                    </a:p>
                  </a:txBody>
                  <a:tcPr marT="35725" marB="35725" marR="35725" marL="35725" anchor="ctr">
                    <a:lnT cap="flat" cmpd="sng" w="25400">
                      <a:solidFill>
                        <a:srgbClr val="615F5C"/>
                      </a:solidFill>
                      <a:prstDash val="solid"/>
                      <a:round/>
                      <a:headEnd len="sm" w="sm" type="none"/>
                      <a:tailEnd len="sm" w="sm" type="none"/>
                    </a:lnT>
                    <a:lnB cap="flat" cmpd="sng" w="25400">
                      <a:solidFill>
                        <a:srgbClr val="615F5C"/>
                      </a:solidFill>
                      <a:prstDash val="solid"/>
                      <a:round/>
                      <a:headEnd len="sm" w="sm" type="none"/>
                      <a:tailEnd len="sm" w="sm" type="none"/>
                    </a:lnB>
                    <a:solidFill>
                      <a:srgbClr val="FFFFFF">
                        <a:alpha val="89411"/>
                      </a:srgbClr>
                    </a:solidFill>
                  </a:tcPr>
                </a:tc>
              </a:tr>
              <a:tr h="799250">
                <a:tc>
                  <a:txBody>
                    <a:bodyPr/>
                    <a:lstStyle/>
                    <a:p>
                      <a:pPr indent="0" lvl="0" marL="0" marR="0" rtl="0" algn="ctr">
                        <a:lnSpc>
                          <a:spcPct val="100000"/>
                        </a:lnSpc>
                        <a:spcBef>
                          <a:spcPts val="0"/>
                        </a:spcBef>
                        <a:spcAft>
                          <a:spcPts val="0"/>
                        </a:spcAft>
                        <a:buClr>
                          <a:srgbClr val="000000"/>
                        </a:buClr>
                        <a:buSzPts val="2800"/>
                        <a:buFont typeface="Arial"/>
                        <a:buNone/>
                      </a:pPr>
                      <a:r>
                        <a:rPr b="1" lang="en" sz="2800" u="none" cap="none" strike="noStrike">
                          <a:solidFill>
                            <a:srgbClr val="BD1A1C"/>
                          </a:solidFill>
                        </a:rPr>
                        <a:t>Modeling time series data</a:t>
                      </a:r>
                      <a:endParaRPr b="1" sz="2800" u="none" cap="none" strike="noStrike">
                        <a:solidFill>
                          <a:srgbClr val="BD1A1C"/>
                        </a:solidFill>
                      </a:endParaRPr>
                    </a:p>
                  </a:txBody>
                  <a:tcPr marT="35725" marB="35725" marR="35725" marL="35725" anchor="ctr">
                    <a:lnT cap="flat" cmpd="sng" w="25400">
                      <a:solidFill>
                        <a:srgbClr val="615F5C"/>
                      </a:solidFill>
                      <a:prstDash val="solid"/>
                      <a:round/>
                      <a:headEnd len="sm" w="sm" type="none"/>
                      <a:tailEnd len="sm" w="sm" type="none"/>
                    </a:lnT>
                    <a:lnB cap="flat" cmpd="sng" w="25400">
                      <a:solidFill>
                        <a:srgbClr val="615F5C"/>
                      </a:solidFill>
                      <a:prstDash val="solid"/>
                      <a:round/>
                      <a:headEnd len="sm" w="sm" type="none"/>
                      <a:tailEnd len="sm" w="sm" type="none"/>
                    </a:lnB>
                    <a:solidFill>
                      <a:srgbClr val="FFFFFF">
                        <a:alpha val="89411"/>
                      </a:srgbClr>
                    </a:solidFill>
                  </a:tcPr>
                </a:tc>
              </a:tr>
            </a:tbl>
          </a:graphicData>
        </a:graphic>
      </p:graphicFrame>
      <p:sp>
        <p:nvSpPr>
          <p:cNvPr id="173" name="Google Shape;173;p28"/>
          <p:cNvSpPr txBox="1"/>
          <p:nvPr/>
        </p:nvSpPr>
        <p:spPr>
          <a:xfrm>
            <a:off x="149075" y="4919350"/>
            <a:ext cx="8994900" cy="214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434343"/>
                </a:solidFill>
                <a:latin typeface="Arial"/>
                <a:ea typeface="Arial"/>
                <a:cs typeface="Arial"/>
                <a:sym typeface="Arial"/>
              </a:rPr>
              <a:t>Jill Pelto Art. Last accessed October 6, 2018. &lt;</a:t>
            </a:r>
            <a:r>
              <a:rPr b="0" i="0" lang="en" sz="1000" u="sng" cap="none" strike="noStrike">
                <a:solidFill>
                  <a:schemeClr val="hlink"/>
                </a:solidFill>
                <a:latin typeface="Arial"/>
                <a:ea typeface="Arial"/>
                <a:cs typeface="Arial"/>
                <a:sym typeface="Arial"/>
                <a:hlinkClick r:id="rId4"/>
              </a:rPr>
              <a:t>http://www.jillpelto.com/</a:t>
            </a:r>
            <a:r>
              <a:rPr b="0" i="0" lang="en" sz="1000" u="none" cap="none" strike="noStrike">
                <a:solidFill>
                  <a:srgbClr val="434343"/>
                </a:solidFill>
                <a:latin typeface="Arial"/>
                <a:ea typeface="Arial"/>
                <a:cs typeface="Arial"/>
                <a:sym typeface="Arial"/>
              </a:rPr>
              <a:t>&gt;.</a:t>
            </a:r>
            <a:endParaRPr b="0" i="0" sz="1000" u="none" cap="none" strike="noStrike">
              <a:solidFill>
                <a:srgbClr val="434343"/>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5"/>
          <p:cNvSpPr txBox="1"/>
          <p:nvPr>
            <p:ph idx="4294967295" type="body"/>
          </p:nvPr>
        </p:nvSpPr>
        <p:spPr>
          <a:xfrm>
            <a:off x="376289" y="1298962"/>
            <a:ext cx="8308800" cy="3096300"/>
          </a:xfrm>
          <a:prstGeom prst="rect">
            <a:avLst/>
          </a:prstGeom>
          <a:noFill/>
          <a:ln>
            <a:noFill/>
          </a:ln>
        </p:spPr>
        <p:txBody>
          <a:bodyPr anchorCtr="0" anchor="t" bIns="40800" lIns="81625" spcFirstLastPara="1" rIns="81625" wrap="square" tIns="40800">
            <a:noAutofit/>
          </a:bodyPr>
          <a:lstStyle/>
          <a:p>
            <a:pPr indent="0" lvl="0" marL="0" marR="0" rtl="0" algn="l">
              <a:lnSpc>
                <a:spcPct val="100000"/>
              </a:lnSpc>
              <a:spcBef>
                <a:spcPts val="0"/>
              </a:spcBef>
              <a:spcAft>
                <a:spcPts val="0"/>
              </a:spcAft>
              <a:buClr>
                <a:srgbClr val="4C4C4C"/>
              </a:buClr>
              <a:buSzPts val="800"/>
              <a:buFont typeface="Arial"/>
              <a:buNone/>
            </a:pPr>
            <a:r>
              <a:rPr b="0" i="0" lang="en" sz="1800" u="none" cap="none" strike="noStrike">
                <a:solidFill>
                  <a:srgbClr val="000000"/>
                </a:solidFill>
                <a:latin typeface="Helvetica Neue"/>
                <a:ea typeface="Helvetica Neue"/>
                <a:cs typeface="Helvetica Neue"/>
                <a:sym typeface="Helvetica Neue"/>
              </a:rPr>
              <a:t>Most time-series models assume that the underlying time-series data is </a:t>
            </a:r>
            <a:r>
              <a:rPr b="1" i="0" lang="en" sz="1800" u="none" cap="none" strike="noStrike">
                <a:solidFill>
                  <a:srgbClr val="000000"/>
                </a:solidFill>
                <a:latin typeface="Helvetica Neue"/>
                <a:ea typeface="Helvetica Neue"/>
                <a:cs typeface="Helvetica Neue"/>
                <a:sym typeface="Helvetica Neue"/>
              </a:rPr>
              <a:t>stationary</a:t>
            </a:r>
            <a:r>
              <a:rPr b="0" i="0" lang="en" sz="1800" u="none" cap="none" strike="noStrike">
                <a:solidFill>
                  <a:srgbClr val="000000"/>
                </a:solidFill>
                <a:latin typeface="Helvetica Neue"/>
                <a:ea typeface="Helvetica Neue"/>
                <a:cs typeface="Helvetica Neue"/>
                <a:sym typeface="Helvetica Neue"/>
              </a:rPr>
              <a:t>. This assumption gives us some nice statistical properties that allows us to use various models for forecasting.</a:t>
            </a:r>
            <a:endParaRPr b="0" i="0" sz="1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t/>
            </a:r>
            <a:endParaRPr b="0" i="0" sz="1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rPr b="0" i="0" lang="en" sz="1800" u="none" cap="none" strike="noStrike">
                <a:solidFill>
                  <a:srgbClr val="000000"/>
                </a:solidFill>
                <a:latin typeface="Helvetica Neue"/>
                <a:ea typeface="Helvetica Neue"/>
                <a:cs typeface="Helvetica Neue"/>
                <a:sym typeface="Helvetica Neue"/>
              </a:rPr>
              <a:t>If we are using past data to predict future data, we should assume that the data will follow the same general trends and patterns as in the past. This general statement holds for most training data and modeling tasks.</a:t>
            </a:r>
            <a:endParaRPr b="0" i="0" sz="1800" u="none" cap="none" strike="noStrike">
              <a:solidFill>
                <a:srgbClr val="000000"/>
              </a:solidFill>
              <a:latin typeface="Helvetica Neue"/>
              <a:ea typeface="Helvetica Neue"/>
              <a:cs typeface="Helvetica Neue"/>
              <a:sym typeface="Helvetica Neue"/>
            </a:endParaRPr>
          </a:p>
        </p:txBody>
      </p:sp>
      <p:sp>
        <p:nvSpPr>
          <p:cNvPr id="411" name="Google Shape;411;p55"/>
          <p:cNvSpPr txBox="1"/>
          <p:nvPr>
            <p:ph type="title"/>
          </p:nvPr>
        </p:nvSpPr>
        <p:spPr>
          <a:xfrm>
            <a:off x="345450" y="338400"/>
            <a:ext cx="8453100" cy="509100"/>
          </a:xfrm>
          <a:prstGeom prst="rect">
            <a:avLst/>
          </a:prstGeom>
          <a:noFill/>
          <a:ln>
            <a:noFill/>
          </a:ln>
        </p:spPr>
        <p:txBody>
          <a:bodyPr anchorCtr="0" anchor="ctr" bIns="40800" lIns="81625" spcFirstLastPara="1" rIns="81625" wrap="square" tIns="40800">
            <a:noAutofit/>
          </a:bodyPr>
          <a:lstStyle/>
          <a:p>
            <a:pPr indent="0" lvl="0" marL="0" marR="0" rtl="0" algn="ctr">
              <a:lnSpc>
                <a:spcPct val="80000"/>
              </a:lnSpc>
              <a:spcBef>
                <a:spcPts val="0"/>
              </a:spcBef>
              <a:spcAft>
                <a:spcPts val="0"/>
              </a:spcAft>
              <a:buClr>
                <a:srgbClr val="000000"/>
              </a:buClr>
              <a:buSzPts val="1100"/>
              <a:buFont typeface="Arial"/>
              <a:buNone/>
            </a:pPr>
            <a:r>
              <a:rPr b="1" i="0" lang="en" sz="2800" u="none" cap="none" strike="noStrike">
                <a:solidFill>
                  <a:schemeClr val="dk1"/>
                </a:solidFill>
                <a:latin typeface="Helvetica Neue"/>
                <a:ea typeface="Helvetica Neue"/>
                <a:cs typeface="Helvetica Neue"/>
                <a:sym typeface="Helvetica Neue"/>
              </a:rPr>
              <a:t>Look at stationarity</a:t>
            </a:r>
            <a:endParaRPr b="1" i="0" sz="2800" u="none" cap="none" strike="noStrike">
              <a:solidFill>
                <a:schemeClr val="dk1"/>
              </a:solidFill>
              <a:latin typeface="Helvetica Neue"/>
              <a:ea typeface="Helvetica Neue"/>
              <a:cs typeface="Helvetica Neue"/>
              <a:sym typeface="Helvetica Neue"/>
            </a:endParaRPr>
          </a:p>
        </p:txBody>
      </p:sp>
      <p:sp>
        <p:nvSpPr>
          <p:cNvPr id="412" name="Google Shape;412;p55"/>
          <p:cNvSpPr txBox="1"/>
          <p:nvPr>
            <p:ph idx="12" type="sldNum"/>
          </p:nvPr>
        </p:nvSpPr>
        <p:spPr>
          <a:xfrm>
            <a:off x="8536498" y="4846729"/>
            <a:ext cx="280200" cy="135600"/>
          </a:xfrm>
          <a:prstGeom prst="rect">
            <a:avLst/>
          </a:prstGeom>
          <a:noFill/>
          <a:ln>
            <a:noFill/>
          </a:ln>
        </p:spPr>
        <p:txBody>
          <a:bodyPr anchorCtr="0" anchor="ctr" bIns="40800" lIns="81625" spcFirstLastPara="1" rIns="81625" wrap="square" tIns="4080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BABAB"/>
                </a:solidFill>
                <a:latin typeface="Helvetica Neue"/>
                <a:ea typeface="Helvetica Neue"/>
                <a:cs typeface="Helvetica Neue"/>
                <a:sym typeface="Helvetica Neue"/>
              </a:rPr>
              <a:t>‹#›</a:t>
            </a:fld>
            <a:endParaRPr b="0" i="0" sz="600" u="none" cap="none" strike="noStrike">
              <a:solidFill>
                <a:srgbClr val="ABABAB"/>
              </a:solidFill>
              <a:latin typeface="Helvetica Neue"/>
              <a:ea typeface="Helvetica Neue"/>
              <a:cs typeface="Helvetica Neue"/>
              <a:sym typeface="Helvetica Neu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6"/>
          <p:cNvSpPr txBox="1"/>
          <p:nvPr>
            <p:ph idx="4294967295" type="body"/>
          </p:nvPr>
        </p:nvSpPr>
        <p:spPr>
          <a:xfrm>
            <a:off x="376300" y="1099800"/>
            <a:ext cx="5126700" cy="3096300"/>
          </a:xfrm>
          <a:prstGeom prst="rect">
            <a:avLst/>
          </a:prstGeom>
          <a:noFill/>
          <a:ln>
            <a:noFill/>
          </a:ln>
        </p:spPr>
        <p:txBody>
          <a:bodyPr anchorCtr="0" anchor="t" bIns="40800" lIns="81625" spcFirstLastPara="1" rIns="81625" wrap="square" tIns="40800">
            <a:noAutofit/>
          </a:bodyPr>
          <a:lstStyle/>
          <a:p>
            <a:pPr indent="0" lvl="0" marL="0" marR="0" rtl="0" algn="l">
              <a:lnSpc>
                <a:spcPct val="100000"/>
              </a:lnSpc>
              <a:spcBef>
                <a:spcPts val="0"/>
              </a:spcBef>
              <a:spcAft>
                <a:spcPts val="0"/>
              </a:spcAft>
              <a:buClr>
                <a:srgbClr val="4C4C4C"/>
              </a:buClr>
              <a:buSzPts val="800"/>
              <a:buFont typeface="Arial"/>
              <a:buNone/>
            </a:pPr>
            <a:r>
              <a:rPr b="0" i="0" lang="en" sz="1800" u="none" cap="none" strike="noStrike">
                <a:solidFill>
                  <a:srgbClr val="000000"/>
                </a:solidFill>
                <a:latin typeface="Helvetica Neue"/>
                <a:ea typeface="Helvetica Neue"/>
                <a:cs typeface="Helvetica Neue"/>
                <a:sym typeface="Helvetica Neue"/>
              </a:rPr>
              <a:t>Stationarity is a statistical assumption that a time-series has:</a:t>
            </a:r>
            <a:endParaRPr b="0" i="0" sz="1800" u="none" cap="none" strike="noStrike">
              <a:solidFill>
                <a:srgbClr val="000000"/>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Helvetica Neue"/>
                <a:ea typeface="Helvetica Neue"/>
                <a:cs typeface="Helvetica Neue"/>
                <a:sym typeface="Helvetica Neue"/>
              </a:rPr>
              <a:t>Constant mean</a:t>
            </a:r>
            <a:endParaRPr b="0" i="0" sz="1800" u="none" cap="none" strike="noStrike">
              <a:solidFill>
                <a:srgbClr val="000000"/>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Helvetica Neue"/>
                <a:ea typeface="Helvetica Neue"/>
                <a:cs typeface="Helvetica Neue"/>
                <a:sym typeface="Helvetica Neue"/>
              </a:rPr>
              <a:t>Constant variance</a:t>
            </a:r>
            <a:endParaRPr b="0" i="0" sz="1800" u="none" cap="none" strike="noStrike">
              <a:solidFill>
                <a:srgbClr val="000000"/>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Helvetica Neue"/>
                <a:ea typeface="Helvetica Neue"/>
                <a:cs typeface="Helvetica Neue"/>
                <a:sym typeface="Helvetica Neue"/>
              </a:rPr>
              <a:t>Autocovariance does not depend on time</a:t>
            </a:r>
            <a:endParaRPr b="0" i="0" sz="1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t/>
            </a:r>
            <a:endParaRPr b="0" i="0" sz="1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rPr b="0" i="0" lang="en" sz="1800" u="none" cap="none" strike="noStrike">
                <a:solidFill>
                  <a:srgbClr val="000000"/>
                </a:solidFill>
                <a:latin typeface="Helvetica Neue"/>
                <a:ea typeface="Helvetica Neue"/>
                <a:cs typeface="Helvetica Neue"/>
                <a:sym typeface="Helvetica Neue"/>
              </a:rPr>
              <a:t>There are some good diagrams and explanations on stationarity </a:t>
            </a:r>
            <a:r>
              <a:rPr b="0" i="0" lang="en" sz="1800" u="sng" cap="none" strike="noStrike">
                <a:solidFill>
                  <a:schemeClr val="hlink"/>
                </a:solidFill>
                <a:latin typeface="Helvetica Neue"/>
                <a:ea typeface="Helvetica Neue"/>
                <a:cs typeface="Helvetica Neue"/>
                <a:sym typeface="Helvetica Neue"/>
                <a:hlinkClick r:id="rId3"/>
              </a:rPr>
              <a:t>here</a:t>
            </a:r>
            <a:r>
              <a:rPr b="0" i="0" lang="en" sz="1800" u="none" cap="none" strike="noStrike">
                <a:solidFill>
                  <a:srgbClr val="000000"/>
                </a:solidFill>
                <a:latin typeface="Helvetica Neue"/>
                <a:ea typeface="Helvetica Neue"/>
                <a:cs typeface="Helvetica Neue"/>
                <a:sym typeface="Helvetica Neue"/>
              </a:rPr>
              <a:t> and </a:t>
            </a:r>
            <a:r>
              <a:rPr b="0" i="0" lang="en" sz="1800" u="sng" cap="none" strike="noStrike">
                <a:solidFill>
                  <a:schemeClr val="hlink"/>
                </a:solidFill>
                <a:latin typeface="Helvetica Neue"/>
                <a:ea typeface="Helvetica Neue"/>
                <a:cs typeface="Helvetica Neue"/>
                <a:sym typeface="Helvetica Neue"/>
                <a:hlinkClick r:id="rId4"/>
              </a:rPr>
              <a:t>here</a:t>
            </a:r>
            <a:r>
              <a:rPr b="0" i="0" lang="en" sz="1800" u="none" cap="none" strike="noStrike">
                <a:solidFill>
                  <a:srgbClr val="0000FF"/>
                </a:solidFill>
                <a:latin typeface="Helvetica Neue"/>
                <a:ea typeface="Helvetica Neue"/>
                <a:cs typeface="Helvetica Neue"/>
                <a:sym typeface="Helvetica Neue"/>
              </a:rPr>
              <a:t>.</a:t>
            </a:r>
            <a:endParaRPr b="0" i="0" sz="1800" u="none" cap="none" strike="noStrike">
              <a:solidFill>
                <a:srgbClr val="0000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t/>
            </a:r>
            <a:endParaRPr b="0" i="0" sz="1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rPr b="0" i="0" lang="en" sz="1800" u="none" cap="none" strike="noStrike">
                <a:solidFill>
                  <a:srgbClr val="000000"/>
                </a:solidFill>
                <a:latin typeface="Helvetica Neue"/>
                <a:ea typeface="Helvetica Neue"/>
                <a:cs typeface="Helvetica Neue"/>
                <a:sym typeface="Helvetica Neue"/>
              </a:rPr>
              <a:t>Sometimes we need to transform the data in order to make it stationary. However, this transformation then calls into question if this data is truly stationary and is suited to be modeled using these techniques.</a:t>
            </a:r>
            <a:endParaRPr b="0" i="0" sz="1800" u="none" cap="none" strike="noStrike">
              <a:solidFill>
                <a:srgbClr val="000000"/>
              </a:solidFill>
              <a:latin typeface="Helvetica Neue"/>
              <a:ea typeface="Helvetica Neue"/>
              <a:cs typeface="Helvetica Neue"/>
              <a:sym typeface="Helvetica Neue"/>
            </a:endParaRPr>
          </a:p>
        </p:txBody>
      </p:sp>
      <p:sp>
        <p:nvSpPr>
          <p:cNvPr id="418" name="Google Shape;418;p56"/>
          <p:cNvSpPr txBox="1"/>
          <p:nvPr>
            <p:ph type="title"/>
          </p:nvPr>
        </p:nvSpPr>
        <p:spPr>
          <a:xfrm>
            <a:off x="345450" y="338400"/>
            <a:ext cx="8453100" cy="509100"/>
          </a:xfrm>
          <a:prstGeom prst="rect">
            <a:avLst/>
          </a:prstGeom>
          <a:noFill/>
          <a:ln>
            <a:noFill/>
          </a:ln>
        </p:spPr>
        <p:txBody>
          <a:bodyPr anchorCtr="0" anchor="ctr" bIns="40800" lIns="81625" spcFirstLastPara="1" rIns="81625" wrap="square" tIns="40800">
            <a:noAutofit/>
          </a:bodyPr>
          <a:lstStyle/>
          <a:p>
            <a:pPr indent="0" lvl="0" marL="0" marR="0" rtl="0" algn="l">
              <a:lnSpc>
                <a:spcPct val="80000"/>
              </a:lnSpc>
              <a:spcBef>
                <a:spcPts val="0"/>
              </a:spcBef>
              <a:spcAft>
                <a:spcPts val="0"/>
              </a:spcAft>
              <a:buClr>
                <a:srgbClr val="000000"/>
              </a:buClr>
              <a:buSzPts val="1100"/>
              <a:buFont typeface="Arial"/>
              <a:buNone/>
            </a:pPr>
            <a:r>
              <a:rPr b="1" i="0" lang="en" sz="2800" u="none" cap="none" strike="noStrike">
                <a:solidFill>
                  <a:schemeClr val="dk1"/>
                </a:solidFill>
                <a:latin typeface="Helvetica Neue"/>
                <a:ea typeface="Helvetica Neue"/>
                <a:cs typeface="Helvetica Neue"/>
                <a:sym typeface="Helvetica Neue"/>
              </a:rPr>
              <a:t>Look at stationarity</a:t>
            </a:r>
            <a:endParaRPr b="1" i="0" sz="2800" u="none" cap="none" strike="noStrike">
              <a:solidFill>
                <a:schemeClr val="dk1"/>
              </a:solidFill>
              <a:latin typeface="Helvetica Neue"/>
              <a:ea typeface="Helvetica Neue"/>
              <a:cs typeface="Helvetica Neue"/>
              <a:sym typeface="Helvetica Neue"/>
            </a:endParaRPr>
          </a:p>
        </p:txBody>
      </p:sp>
      <p:sp>
        <p:nvSpPr>
          <p:cNvPr id="419" name="Google Shape;419;p56"/>
          <p:cNvSpPr txBox="1"/>
          <p:nvPr>
            <p:ph idx="12" type="sldNum"/>
          </p:nvPr>
        </p:nvSpPr>
        <p:spPr>
          <a:xfrm>
            <a:off x="8536498" y="4846729"/>
            <a:ext cx="280200" cy="135600"/>
          </a:xfrm>
          <a:prstGeom prst="rect">
            <a:avLst/>
          </a:prstGeom>
          <a:noFill/>
          <a:ln>
            <a:noFill/>
          </a:ln>
        </p:spPr>
        <p:txBody>
          <a:bodyPr anchorCtr="0" anchor="ctr" bIns="40800" lIns="81625" spcFirstLastPara="1" rIns="81625" wrap="square" tIns="4080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BABAB"/>
                </a:solidFill>
                <a:latin typeface="Helvetica Neue"/>
                <a:ea typeface="Helvetica Neue"/>
                <a:cs typeface="Helvetica Neue"/>
                <a:sym typeface="Helvetica Neue"/>
              </a:rPr>
              <a:t>‹#›</a:t>
            </a:fld>
            <a:endParaRPr b="0" i="0" sz="600" u="none" cap="none" strike="noStrike">
              <a:solidFill>
                <a:srgbClr val="ABABAB"/>
              </a:solidFill>
              <a:latin typeface="Helvetica Neue"/>
              <a:ea typeface="Helvetica Neue"/>
              <a:cs typeface="Helvetica Neue"/>
              <a:sym typeface="Helvetica Neue"/>
            </a:endParaRPr>
          </a:p>
        </p:txBody>
      </p:sp>
      <p:pic>
        <p:nvPicPr>
          <p:cNvPr id="420" name="Google Shape;420;p56"/>
          <p:cNvPicPr preferRelativeResize="0"/>
          <p:nvPr/>
        </p:nvPicPr>
        <p:blipFill rotWithShape="1">
          <a:blip r:embed="rId5">
            <a:alphaModFix/>
          </a:blip>
          <a:srcRect b="0" l="0" r="0" t="0"/>
          <a:stretch/>
        </p:blipFill>
        <p:spPr>
          <a:xfrm>
            <a:off x="5415900" y="3446057"/>
            <a:ext cx="3728101" cy="1697443"/>
          </a:xfrm>
          <a:prstGeom prst="rect">
            <a:avLst/>
          </a:prstGeom>
          <a:noFill/>
          <a:ln>
            <a:noFill/>
          </a:ln>
        </p:spPr>
      </p:pic>
      <p:pic>
        <p:nvPicPr>
          <p:cNvPr id="421" name="Google Shape;421;p56"/>
          <p:cNvPicPr preferRelativeResize="0"/>
          <p:nvPr/>
        </p:nvPicPr>
        <p:blipFill rotWithShape="1">
          <a:blip r:embed="rId6">
            <a:alphaModFix/>
          </a:blip>
          <a:srcRect b="0" l="0" r="0" t="0"/>
          <a:stretch/>
        </p:blipFill>
        <p:spPr>
          <a:xfrm>
            <a:off x="5415901" y="1738480"/>
            <a:ext cx="3728098" cy="1713724"/>
          </a:xfrm>
          <a:prstGeom prst="rect">
            <a:avLst/>
          </a:prstGeom>
          <a:noFill/>
          <a:ln>
            <a:noFill/>
          </a:ln>
        </p:spPr>
      </p:pic>
      <p:pic>
        <p:nvPicPr>
          <p:cNvPr id="422" name="Google Shape;422;p56"/>
          <p:cNvPicPr preferRelativeResize="0"/>
          <p:nvPr/>
        </p:nvPicPr>
        <p:blipFill rotWithShape="1">
          <a:blip r:embed="rId7">
            <a:alphaModFix/>
          </a:blip>
          <a:srcRect b="0" l="0" r="0" t="0"/>
          <a:stretch/>
        </p:blipFill>
        <p:spPr>
          <a:xfrm>
            <a:off x="5415900" y="0"/>
            <a:ext cx="3728100" cy="174462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7"/>
          <p:cNvSpPr txBox="1"/>
          <p:nvPr>
            <p:ph type="title"/>
          </p:nvPr>
        </p:nvSpPr>
        <p:spPr>
          <a:xfrm>
            <a:off x="345450" y="338400"/>
            <a:ext cx="8453100" cy="509100"/>
          </a:xfrm>
          <a:prstGeom prst="rect">
            <a:avLst/>
          </a:prstGeom>
          <a:noFill/>
          <a:ln>
            <a:noFill/>
          </a:ln>
        </p:spPr>
        <p:txBody>
          <a:bodyPr anchorCtr="0" anchor="ctr" bIns="40800" lIns="81625" spcFirstLastPara="1" rIns="81625" wrap="square" tIns="40800">
            <a:noAutofit/>
          </a:bodyPr>
          <a:lstStyle/>
          <a:p>
            <a:pPr indent="0" lvl="0" marL="0" marR="0" rtl="0" algn="ctr">
              <a:lnSpc>
                <a:spcPct val="80000"/>
              </a:lnSpc>
              <a:spcBef>
                <a:spcPts val="0"/>
              </a:spcBef>
              <a:spcAft>
                <a:spcPts val="0"/>
              </a:spcAft>
              <a:buClr>
                <a:srgbClr val="000000"/>
              </a:buClr>
              <a:buSzPts val="1100"/>
              <a:buFont typeface="Arial"/>
              <a:buNone/>
            </a:pPr>
            <a:r>
              <a:rPr b="1" i="0" lang="en" sz="2800" u="none" cap="none" strike="noStrike">
                <a:solidFill>
                  <a:schemeClr val="dk1"/>
                </a:solidFill>
                <a:latin typeface="Helvetica Neue"/>
                <a:ea typeface="Helvetica Neue"/>
                <a:cs typeface="Helvetica Neue"/>
                <a:sym typeface="Helvetica Neue"/>
              </a:rPr>
              <a:t>What happens if you do not correct for these things?</a:t>
            </a:r>
            <a:endParaRPr b="1" i="0" sz="2800" u="none" cap="none" strike="noStrike">
              <a:solidFill>
                <a:schemeClr val="dk1"/>
              </a:solidFill>
              <a:latin typeface="Helvetica Neue"/>
              <a:ea typeface="Helvetica Neue"/>
              <a:cs typeface="Helvetica Neue"/>
              <a:sym typeface="Helvetica Neue"/>
            </a:endParaRPr>
          </a:p>
        </p:txBody>
      </p:sp>
      <p:sp>
        <p:nvSpPr>
          <p:cNvPr id="428" name="Google Shape;428;p57"/>
          <p:cNvSpPr txBox="1"/>
          <p:nvPr>
            <p:ph idx="12" type="sldNum"/>
          </p:nvPr>
        </p:nvSpPr>
        <p:spPr>
          <a:xfrm>
            <a:off x="8536498" y="4846729"/>
            <a:ext cx="280200" cy="135600"/>
          </a:xfrm>
          <a:prstGeom prst="rect">
            <a:avLst/>
          </a:prstGeom>
          <a:noFill/>
          <a:ln>
            <a:noFill/>
          </a:ln>
        </p:spPr>
        <p:txBody>
          <a:bodyPr anchorCtr="0" anchor="ctr" bIns="40800" lIns="81625" spcFirstLastPara="1" rIns="81625" wrap="square" tIns="4080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BABAB"/>
                </a:solidFill>
                <a:latin typeface="Helvetica Neue"/>
                <a:ea typeface="Helvetica Neue"/>
                <a:cs typeface="Helvetica Neue"/>
                <a:sym typeface="Helvetica Neue"/>
              </a:rPr>
              <a:t>‹#›</a:t>
            </a:fld>
            <a:endParaRPr b="0" i="0" sz="600" u="none" cap="none" strike="noStrike">
              <a:solidFill>
                <a:srgbClr val="ABABAB"/>
              </a:solidFill>
              <a:latin typeface="Helvetica Neue"/>
              <a:ea typeface="Helvetica Neue"/>
              <a:cs typeface="Helvetica Neue"/>
              <a:sym typeface="Helvetica Neue"/>
            </a:endParaRPr>
          </a:p>
        </p:txBody>
      </p:sp>
      <p:sp>
        <p:nvSpPr>
          <p:cNvPr id="429" name="Google Shape;429;p57"/>
          <p:cNvSpPr txBox="1"/>
          <p:nvPr>
            <p:ph idx="4294967295" type="body"/>
          </p:nvPr>
        </p:nvSpPr>
        <p:spPr>
          <a:xfrm>
            <a:off x="376289" y="1298962"/>
            <a:ext cx="8308800" cy="3096300"/>
          </a:xfrm>
          <a:prstGeom prst="rect">
            <a:avLst/>
          </a:prstGeom>
          <a:noFill/>
          <a:ln>
            <a:noFill/>
          </a:ln>
        </p:spPr>
        <p:txBody>
          <a:bodyPr anchorCtr="0" anchor="t" bIns="40800" lIns="81625" spcFirstLastPara="1" rIns="81625" wrap="square" tIns="40800">
            <a:noAutofit/>
          </a:bodyPr>
          <a:lstStyle/>
          <a:p>
            <a:pPr indent="0" lvl="0" marL="0" marR="0" rtl="0" algn="l">
              <a:lnSpc>
                <a:spcPct val="100000"/>
              </a:lnSpc>
              <a:spcBef>
                <a:spcPts val="0"/>
              </a:spcBef>
              <a:spcAft>
                <a:spcPts val="0"/>
              </a:spcAft>
              <a:buClr>
                <a:srgbClr val="4C4C4C"/>
              </a:buClr>
              <a:buSzPts val="800"/>
              <a:buFont typeface="Arial"/>
              <a:buNone/>
            </a:pPr>
            <a:r>
              <a:rPr b="0" i="0" lang="en" sz="1800" u="none" cap="none" strike="noStrike">
                <a:solidFill>
                  <a:srgbClr val="000000"/>
                </a:solidFill>
                <a:latin typeface="Helvetica Neue"/>
                <a:ea typeface="Helvetica Neue"/>
                <a:cs typeface="Helvetica Neue"/>
                <a:sym typeface="Helvetica Neue"/>
              </a:rPr>
              <a:t>Many things can happen, including:</a:t>
            </a:r>
            <a:endParaRPr b="0" i="0" sz="1800" u="none" cap="none" strike="noStrike">
              <a:solidFill>
                <a:srgbClr val="000000"/>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Helvetica Neue"/>
                <a:ea typeface="Helvetica Neue"/>
                <a:cs typeface="Helvetica Neue"/>
                <a:sym typeface="Helvetica Neue"/>
              </a:rPr>
              <a:t>Variance can be mis-specified</a:t>
            </a:r>
            <a:endParaRPr b="0" i="0" sz="1800" u="none" cap="none" strike="noStrike">
              <a:solidFill>
                <a:srgbClr val="000000"/>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Helvetica Neue"/>
                <a:ea typeface="Helvetica Neue"/>
                <a:cs typeface="Helvetica Neue"/>
                <a:sym typeface="Helvetica Neue"/>
              </a:rPr>
              <a:t>Model fit can be worse.  </a:t>
            </a:r>
            <a:endParaRPr b="0" i="0" sz="1800" u="none" cap="none" strike="noStrike">
              <a:solidFill>
                <a:srgbClr val="000000"/>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Helvetica Neue"/>
                <a:ea typeface="Helvetica Neue"/>
                <a:cs typeface="Helvetica Neue"/>
                <a:sym typeface="Helvetica Neue"/>
              </a:rPr>
              <a:t>Not leveraging valuable time-dependent nature of the data.</a:t>
            </a:r>
            <a:endParaRPr b="0" i="0" sz="1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t/>
            </a:r>
            <a:endParaRPr b="0" i="0" sz="1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rPr b="0" i="0" lang="en" sz="1800" u="none" cap="none" strike="noStrike">
                <a:solidFill>
                  <a:srgbClr val="000000"/>
                </a:solidFill>
                <a:latin typeface="Helvetica Neue"/>
                <a:ea typeface="Helvetica Neue"/>
                <a:cs typeface="Helvetica Neue"/>
                <a:sym typeface="Helvetica Neue"/>
              </a:rPr>
              <a:t>Here are some resources on the</a:t>
            </a:r>
            <a:r>
              <a:rPr b="1" i="0" lang="en" sz="1800" u="none" cap="none" strike="noStrike">
                <a:solidFill>
                  <a:srgbClr val="000000"/>
                </a:solidFill>
                <a:latin typeface="Helvetica Neue"/>
                <a:ea typeface="Helvetica Neue"/>
                <a:cs typeface="Helvetica Neue"/>
                <a:sym typeface="Helvetica Neue"/>
              </a:rPr>
              <a:t> pitfalls of using traditional methods for time series analysis.</a:t>
            </a:r>
            <a:endParaRPr b="0" i="0" sz="1800" u="none" cap="none" strike="noStrike">
              <a:solidFill>
                <a:srgbClr val="000000"/>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rgbClr val="0000FF"/>
              </a:buClr>
              <a:buSzPts val="1800"/>
              <a:buFont typeface="Arial"/>
              <a:buChar char="●"/>
            </a:pPr>
            <a:r>
              <a:rPr b="0" i="0" lang="en" sz="1800" u="sng" cap="none" strike="noStrike">
                <a:solidFill>
                  <a:srgbClr val="0000FF"/>
                </a:solidFill>
                <a:latin typeface="Helvetica Neue"/>
                <a:ea typeface="Helvetica Neue"/>
                <a:cs typeface="Helvetica Neue"/>
                <a:sym typeface="Helvetica Neue"/>
                <a:hlinkClick r:id="rId3">
                  <a:extLst>
                    <a:ext uri="{A12FA001-AC4F-418D-AE19-62706E023703}">
                      <ahyp:hlinkClr val="tx"/>
                    </a:ext>
                  </a:extLst>
                </a:hlinkClick>
              </a:rPr>
              <a:t>Quora link</a:t>
            </a:r>
            <a:endParaRPr b="0" i="0" sz="1800" u="none" cap="none" strike="noStrike">
              <a:solidFill>
                <a:srgbClr val="0000FF"/>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rgbClr val="0000FF"/>
              </a:buClr>
              <a:buSzPts val="1800"/>
              <a:buFont typeface="Arial"/>
              <a:buChar char="●"/>
            </a:pPr>
            <a:r>
              <a:rPr b="0" i="0" lang="en" sz="1800" u="sng" cap="none" strike="noStrike">
                <a:solidFill>
                  <a:srgbClr val="0000FF"/>
                </a:solidFill>
                <a:latin typeface="Helvetica Neue"/>
                <a:ea typeface="Helvetica Neue"/>
                <a:cs typeface="Helvetica Neue"/>
                <a:sym typeface="Helvetica Neue"/>
                <a:hlinkClick r:id="rId4">
                  <a:extLst>
                    <a:ext uri="{A12FA001-AC4F-418D-AE19-62706E023703}">
                      <ahyp:hlinkClr val="tx"/>
                    </a:ext>
                  </a:extLst>
                </a:hlinkClick>
              </a:rPr>
              <a:t>Quora link</a:t>
            </a:r>
            <a:endParaRPr b="0" i="0" sz="1800" u="none" cap="none" strike="noStrike">
              <a:solidFill>
                <a:srgbClr val="0000FF"/>
              </a:solidFill>
              <a:latin typeface="Helvetica Neue"/>
              <a:ea typeface="Helvetica Neue"/>
              <a:cs typeface="Helvetica Neue"/>
              <a:sym typeface="Helvetica Neue"/>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8"/>
          <p:cNvSpPr txBox="1"/>
          <p:nvPr>
            <p:ph idx="4294967295" type="body"/>
          </p:nvPr>
        </p:nvSpPr>
        <p:spPr>
          <a:xfrm>
            <a:off x="376289" y="1298962"/>
            <a:ext cx="8308800" cy="3096300"/>
          </a:xfrm>
          <a:prstGeom prst="rect">
            <a:avLst/>
          </a:prstGeom>
          <a:noFill/>
          <a:ln>
            <a:noFill/>
          </a:ln>
        </p:spPr>
        <p:txBody>
          <a:bodyPr anchorCtr="0" anchor="t" bIns="40800" lIns="81625" spcFirstLastPara="1" rIns="81625" wrap="square" tIns="40800">
            <a:noAutofit/>
          </a:bodyPr>
          <a:lstStyle/>
          <a:p>
            <a:pPr indent="0" lvl="0" marL="0" marR="0" rtl="0" algn="l">
              <a:lnSpc>
                <a:spcPct val="100000"/>
              </a:lnSpc>
              <a:spcBef>
                <a:spcPts val="0"/>
              </a:spcBef>
              <a:spcAft>
                <a:spcPts val="0"/>
              </a:spcAft>
              <a:buClr>
                <a:srgbClr val="4C4C4C"/>
              </a:buClr>
              <a:buSzPts val="800"/>
              <a:buFont typeface="Arial"/>
              <a:buNone/>
            </a:pPr>
            <a:r>
              <a:rPr b="0" i="0" lang="en" sz="1800" u="none" cap="none" strike="noStrike">
                <a:solidFill>
                  <a:srgbClr val="000000"/>
                </a:solidFill>
                <a:latin typeface="Helvetica Neue"/>
                <a:ea typeface="Helvetica Neue"/>
                <a:cs typeface="Helvetica Neue"/>
                <a:sym typeface="Helvetica Neue"/>
              </a:rPr>
              <a:t>It is common for time series data to have to correct for non-stationarity.</a:t>
            </a:r>
            <a:endParaRPr b="0" i="0" sz="1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t/>
            </a:r>
            <a:endParaRPr b="0" i="0" sz="1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rPr b="0" i="0" lang="en" sz="1800" u="none" cap="none" strike="noStrike">
                <a:solidFill>
                  <a:srgbClr val="000000"/>
                </a:solidFill>
                <a:latin typeface="Helvetica Neue"/>
                <a:ea typeface="Helvetica Neue"/>
                <a:cs typeface="Helvetica Neue"/>
                <a:sym typeface="Helvetica Neue"/>
              </a:rPr>
              <a:t>2 common reasons behind non-stationarity are:</a:t>
            </a:r>
            <a:endParaRPr b="0" i="0" sz="1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t/>
            </a:r>
            <a:endParaRPr b="0" i="0" sz="1800" u="none" cap="none" strike="noStrike">
              <a:solidFill>
                <a:srgbClr val="000000"/>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rgbClr val="000000"/>
              </a:buClr>
              <a:buSzPts val="1800"/>
              <a:buFont typeface="Arial"/>
              <a:buAutoNum type="arabicPeriod"/>
            </a:pPr>
            <a:r>
              <a:rPr b="0" i="0" lang="en" sz="1800" u="none" cap="none" strike="noStrike">
                <a:solidFill>
                  <a:srgbClr val="000000"/>
                </a:solidFill>
                <a:latin typeface="Helvetica Neue"/>
                <a:ea typeface="Helvetica Neue"/>
                <a:cs typeface="Helvetica Neue"/>
                <a:sym typeface="Helvetica Neue"/>
              </a:rPr>
              <a:t>Trend – mean is not constant over time.</a:t>
            </a:r>
            <a:endParaRPr b="0" i="0" sz="1800" u="none" cap="none" strike="noStrike">
              <a:solidFill>
                <a:srgbClr val="000000"/>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rgbClr val="000000"/>
              </a:buClr>
              <a:buSzPts val="1800"/>
              <a:buFont typeface="Arial"/>
              <a:buAutoNum type="arabicPeriod"/>
            </a:pPr>
            <a:r>
              <a:rPr b="0" i="0" lang="en" sz="1800" u="none" cap="none" strike="noStrike">
                <a:solidFill>
                  <a:srgbClr val="000000"/>
                </a:solidFill>
                <a:latin typeface="Helvetica Neue"/>
                <a:ea typeface="Helvetica Neue"/>
                <a:cs typeface="Helvetica Neue"/>
                <a:sym typeface="Helvetica Neue"/>
              </a:rPr>
              <a:t>Seasonality – variance is not constant over time.</a:t>
            </a:r>
            <a:endParaRPr b="0" i="0" sz="1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t/>
            </a:r>
            <a:endParaRPr b="0" i="0" sz="1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rPr b="0" i="0" lang="en" sz="1800" u="none" cap="none" strike="noStrike">
                <a:solidFill>
                  <a:srgbClr val="000000"/>
                </a:solidFill>
                <a:latin typeface="Helvetica Neue"/>
                <a:ea typeface="Helvetica Neue"/>
                <a:cs typeface="Helvetica Neue"/>
                <a:sym typeface="Helvetica Neue"/>
              </a:rPr>
              <a:t>There are ways to correct for trend and seasonality, to make the time series stationary.</a:t>
            </a:r>
            <a:endParaRPr b="0" i="0" sz="1800" u="none" cap="none" strike="noStrike">
              <a:solidFill>
                <a:srgbClr val="000000"/>
              </a:solidFill>
              <a:latin typeface="Helvetica Neue"/>
              <a:ea typeface="Helvetica Neue"/>
              <a:cs typeface="Helvetica Neue"/>
              <a:sym typeface="Helvetica Neue"/>
            </a:endParaRPr>
          </a:p>
        </p:txBody>
      </p:sp>
      <p:sp>
        <p:nvSpPr>
          <p:cNvPr id="435" name="Google Shape;435;p58"/>
          <p:cNvSpPr txBox="1"/>
          <p:nvPr>
            <p:ph type="title"/>
          </p:nvPr>
        </p:nvSpPr>
        <p:spPr>
          <a:xfrm>
            <a:off x="345450" y="338400"/>
            <a:ext cx="8453100" cy="509100"/>
          </a:xfrm>
          <a:prstGeom prst="rect">
            <a:avLst/>
          </a:prstGeom>
          <a:noFill/>
          <a:ln>
            <a:noFill/>
          </a:ln>
        </p:spPr>
        <p:txBody>
          <a:bodyPr anchorCtr="0" anchor="ctr" bIns="40800" lIns="81625" spcFirstLastPara="1" rIns="81625" wrap="square" tIns="40800">
            <a:noAutofit/>
          </a:bodyPr>
          <a:lstStyle/>
          <a:p>
            <a:pPr indent="0" lvl="0" marL="0" marR="0" rtl="0" algn="ctr">
              <a:lnSpc>
                <a:spcPct val="80000"/>
              </a:lnSpc>
              <a:spcBef>
                <a:spcPts val="0"/>
              </a:spcBef>
              <a:spcAft>
                <a:spcPts val="0"/>
              </a:spcAft>
              <a:buClr>
                <a:srgbClr val="000000"/>
              </a:buClr>
              <a:buSzPts val="1100"/>
              <a:buFont typeface="Arial"/>
              <a:buNone/>
            </a:pPr>
            <a:r>
              <a:rPr b="1" i="0" lang="en" sz="2800" u="none" cap="none" strike="noStrike">
                <a:solidFill>
                  <a:schemeClr val="dk1"/>
                </a:solidFill>
                <a:latin typeface="Helvetica Neue"/>
                <a:ea typeface="Helvetica Neue"/>
                <a:cs typeface="Helvetica Neue"/>
                <a:sym typeface="Helvetica Neue"/>
              </a:rPr>
              <a:t>Correct for stationarity</a:t>
            </a:r>
            <a:endParaRPr b="1" i="0" sz="2800" u="none" cap="none" strike="noStrike">
              <a:solidFill>
                <a:schemeClr val="dk1"/>
              </a:solidFill>
              <a:latin typeface="Helvetica Neue"/>
              <a:ea typeface="Helvetica Neue"/>
              <a:cs typeface="Helvetica Neue"/>
              <a:sym typeface="Helvetica Neue"/>
            </a:endParaRPr>
          </a:p>
        </p:txBody>
      </p:sp>
      <p:sp>
        <p:nvSpPr>
          <p:cNvPr id="436" name="Google Shape;436;p58"/>
          <p:cNvSpPr txBox="1"/>
          <p:nvPr>
            <p:ph idx="12" type="sldNum"/>
          </p:nvPr>
        </p:nvSpPr>
        <p:spPr>
          <a:xfrm>
            <a:off x="8536498" y="4846729"/>
            <a:ext cx="280200" cy="135600"/>
          </a:xfrm>
          <a:prstGeom prst="rect">
            <a:avLst/>
          </a:prstGeom>
          <a:noFill/>
          <a:ln>
            <a:noFill/>
          </a:ln>
        </p:spPr>
        <p:txBody>
          <a:bodyPr anchorCtr="0" anchor="ctr" bIns="40800" lIns="81625" spcFirstLastPara="1" rIns="81625" wrap="square" tIns="4080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BABAB"/>
                </a:solidFill>
                <a:latin typeface="Helvetica Neue"/>
                <a:ea typeface="Helvetica Neue"/>
                <a:cs typeface="Helvetica Neue"/>
                <a:sym typeface="Helvetica Neue"/>
              </a:rPr>
              <a:t>‹#›</a:t>
            </a:fld>
            <a:endParaRPr b="0" i="0" sz="600" u="none" cap="none" strike="noStrike">
              <a:solidFill>
                <a:srgbClr val="ABABAB"/>
              </a:solidFill>
              <a:latin typeface="Helvetica Neue"/>
              <a:ea typeface="Helvetica Neue"/>
              <a:cs typeface="Helvetica Neue"/>
              <a:sym typeface="Helvetica Neue"/>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9"/>
          <p:cNvSpPr txBox="1"/>
          <p:nvPr>
            <p:ph idx="4294967295" type="body"/>
          </p:nvPr>
        </p:nvSpPr>
        <p:spPr>
          <a:xfrm>
            <a:off x="376289" y="1298962"/>
            <a:ext cx="8308800" cy="3096300"/>
          </a:xfrm>
          <a:prstGeom prst="rect">
            <a:avLst/>
          </a:prstGeom>
          <a:noFill/>
          <a:ln>
            <a:noFill/>
          </a:ln>
        </p:spPr>
        <p:txBody>
          <a:bodyPr anchorCtr="0" anchor="t" bIns="40800" lIns="81625" spcFirstLastPara="1" rIns="81625" wrap="square" tIns="40800">
            <a:noAutofit/>
          </a:bodyPr>
          <a:lstStyle/>
          <a:p>
            <a:pPr indent="0" lvl="0" marL="0" marR="0" rtl="0" algn="l">
              <a:lnSpc>
                <a:spcPct val="100000"/>
              </a:lnSpc>
              <a:spcBef>
                <a:spcPts val="0"/>
              </a:spcBef>
              <a:spcAft>
                <a:spcPts val="0"/>
              </a:spcAft>
              <a:buClr>
                <a:srgbClr val="4C4C4C"/>
              </a:buClr>
              <a:buSzPts val="800"/>
              <a:buFont typeface="Arial"/>
              <a:buNone/>
            </a:pPr>
            <a:r>
              <a:rPr b="1" i="0" lang="en" sz="1800" u="none" cap="none" strike="noStrike">
                <a:solidFill>
                  <a:srgbClr val="000000"/>
                </a:solidFill>
                <a:latin typeface="Helvetica Neue"/>
                <a:ea typeface="Helvetica Neue"/>
                <a:cs typeface="Helvetica Neue"/>
                <a:sym typeface="Helvetica Neue"/>
              </a:rPr>
              <a:t>Transformation</a:t>
            </a:r>
            <a:endParaRPr b="1" i="0" sz="1800" u="none" cap="none" strike="noStrike">
              <a:solidFill>
                <a:srgbClr val="000000"/>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Helvetica Neue"/>
                <a:ea typeface="Helvetica Neue"/>
                <a:cs typeface="Helvetica Neue"/>
                <a:sym typeface="Helvetica Neue"/>
              </a:rPr>
              <a:t>Examples. Log, square root, etc.</a:t>
            </a:r>
            <a:endParaRPr b="0" i="0" sz="1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t/>
            </a:r>
            <a:endParaRPr b="0" i="0" sz="1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rPr b="1" i="0" lang="en" sz="1800" u="none" cap="none" strike="noStrike">
                <a:solidFill>
                  <a:srgbClr val="000000"/>
                </a:solidFill>
                <a:latin typeface="Helvetica Neue"/>
                <a:ea typeface="Helvetica Neue"/>
                <a:cs typeface="Helvetica Neue"/>
                <a:sym typeface="Helvetica Neue"/>
              </a:rPr>
              <a:t>Smoothing</a:t>
            </a:r>
            <a:endParaRPr b="1" i="0" sz="1800" u="none" cap="none" strike="noStrike">
              <a:solidFill>
                <a:srgbClr val="000000"/>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Helvetica Neue"/>
                <a:ea typeface="Helvetica Neue"/>
                <a:cs typeface="Helvetica Neue"/>
                <a:sym typeface="Helvetica Neue"/>
              </a:rPr>
              <a:t>Examples. Weekly average, monthly average, rolling averages.</a:t>
            </a:r>
            <a:endParaRPr b="0" i="0" sz="1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t/>
            </a:r>
            <a:endParaRPr b="0" i="0" sz="1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rPr b="1" i="0" lang="en" sz="1800" u="none" cap="none" strike="noStrike">
                <a:solidFill>
                  <a:srgbClr val="000000"/>
                </a:solidFill>
                <a:latin typeface="Helvetica Neue"/>
                <a:ea typeface="Helvetica Neue"/>
                <a:cs typeface="Helvetica Neue"/>
                <a:sym typeface="Helvetica Neue"/>
              </a:rPr>
              <a:t>Differencing</a:t>
            </a:r>
            <a:endParaRPr b="1" i="0" sz="1800" u="none" cap="none" strike="noStrike">
              <a:solidFill>
                <a:srgbClr val="000000"/>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Helvetica Neue"/>
                <a:ea typeface="Helvetica Neue"/>
                <a:cs typeface="Helvetica Neue"/>
                <a:sym typeface="Helvetica Neue"/>
              </a:rPr>
              <a:t>Examples. First-order differencing. </a:t>
            </a:r>
            <a:endParaRPr b="0" i="0" sz="1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t/>
            </a:r>
            <a:endParaRPr b="0" i="0" sz="1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rPr b="1" i="0" lang="en" sz="1800" u="none" cap="none" strike="noStrike">
                <a:solidFill>
                  <a:srgbClr val="000000"/>
                </a:solidFill>
                <a:latin typeface="Helvetica Neue"/>
                <a:ea typeface="Helvetica Neue"/>
                <a:cs typeface="Helvetica Neue"/>
                <a:sym typeface="Helvetica Neue"/>
              </a:rPr>
              <a:t>Polynomial Fitting</a:t>
            </a:r>
            <a:endParaRPr b="1" i="0" sz="1800" u="none" cap="none" strike="noStrike">
              <a:solidFill>
                <a:srgbClr val="000000"/>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Helvetica Neue"/>
                <a:ea typeface="Helvetica Neue"/>
                <a:cs typeface="Helvetica Neue"/>
                <a:sym typeface="Helvetica Neue"/>
              </a:rPr>
              <a:t>Examples. Fit a regression model.</a:t>
            </a:r>
            <a:endParaRPr b="0" i="0" sz="1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t/>
            </a:r>
            <a:endParaRPr b="0" i="0" sz="1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rPr b="1" i="0" lang="en" sz="1800" u="none" cap="none" strike="noStrike">
                <a:solidFill>
                  <a:srgbClr val="000000"/>
                </a:solidFill>
                <a:latin typeface="Helvetica Neue"/>
                <a:ea typeface="Helvetica Neue"/>
                <a:cs typeface="Helvetica Neue"/>
                <a:sym typeface="Helvetica Neue"/>
              </a:rPr>
              <a:t>Decomposition</a:t>
            </a:r>
            <a:endParaRPr b="1" i="0" sz="1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t/>
            </a:r>
            <a:endParaRPr b="0" i="0" sz="1800" u="none" cap="none" strike="noStrike">
              <a:solidFill>
                <a:srgbClr val="000000"/>
              </a:solidFill>
              <a:latin typeface="Helvetica Neue"/>
              <a:ea typeface="Helvetica Neue"/>
              <a:cs typeface="Helvetica Neue"/>
              <a:sym typeface="Helvetica Neue"/>
            </a:endParaRPr>
          </a:p>
        </p:txBody>
      </p:sp>
      <p:sp>
        <p:nvSpPr>
          <p:cNvPr id="442" name="Google Shape;442;p59"/>
          <p:cNvSpPr txBox="1"/>
          <p:nvPr>
            <p:ph type="title"/>
          </p:nvPr>
        </p:nvSpPr>
        <p:spPr>
          <a:xfrm>
            <a:off x="345450" y="338400"/>
            <a:ext cx="8453100" cy="509100"/>
          </a:xfrm>
          <a:prstGeom prst="rect">
            <a:avLst/>
          </a:prstGeom>
          <a:noFill/>
          <a:ln>
            <a:noFill/>
          </a:ln>
        </p:spPr>
        <p:txBody>
          <a:bodyPr anchorCtr="0" anchor="ctr" bIns="40800" lIns="81625" spcFirstLastPara="1" rIns="81625" wrap="square" tIns="40800">
            <a:noAutofit/>
          </a:bodyPr>
          <a:lstStyle/>
          <a:p>
            <a:pPr indent="0" lvl="0" marL="0" marR="0" rtl="0" algn="ctr">
              <a:lnSpc>
                <a:spcPct val="80000"/>
              </a:lnSpc>
              <a:spcBef>
                <a:spcPts val="0"/>
              </a:spcBef>
              <a:spcAft>
                <a:spcPts val="0"/>
              </a:spcAft>
              <a:buClr>
                <a:srgbClr val="000000"/>
              </a:buClr>
              <a:buSzPts val="1100"/>
              <a:buFont typeface="Arial"/>
              <a:buNone/>
            </a:pPr>
            <a:r>
              <a:rPr b="1" i="0" lang="en" sz="2800" u="none" cap="none" strike="noStrike">
                <a:solidFill>
                  <a:schemeClr val="dk1"/>
                </a:solidFill>
                <a:latin typeface="Helvetica Neue"/>
                <a:ea typeface="Helvetica Neue"/>
                <a:cs typeface="Helvetica Neue"/>
                <a:sym typeface="Helvetica Neue"/>
              </a:rPr>
              <a:t>Eliminating trend and seasonality</a:t>
            </a:r>
            <a:endParaRPr b="1" i="0" sz="2800" u="none" cap="none" strike="noStrike">
              <a:solidFill>
                <a:schemeClr val="dk1"/>
              </a:solidFill>
              <a:latin typeface="Helvetica Neue"/>
              <a:ea typeface="Helvetica Neue"/>
              <a:cs typeface="Helvetica Neue"/>
              <a:sym typeface="Helvetica Neue"/>
            </a:endParaRPr>
          </a:p>
        </p:txBody>
      </p:sp>
      <p:sp>
        <p:nvSpPr>
          <p:cNvPr id="443" name="Google Shape;443;p59"/>
          <p:cNvSpPr txBox="1"/>
          <p:nvPr>
            <p:ph idx="12" type="sldNum"/>
          </p:nvPr>
        </p:nvSpPr>
        <p:spPr>
          <a:xfrm>
            <a:off x="8536498" y="4846729"/>
            <a:ext cx="280200" cy="135600"/>
          </a:xfrm>
          <a:prstGeom prst="rect">
            <a:avLst/>
          </a:prstGeom>
          <a:noFill/>
          <a:ln>
            <a:noFill/>
          </a:ln>
        </p:spPr>
        <p:txBody>
          <a:bodyPr anchorCtr="0" anchor="ctr" bIns="40800" lIns="81625" spcFirstLastPara="1" rIns="81625" wrap="square" tIns="4080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BABAB"/>
                </a:solidFill>
                <a:latin typeface="Helvetica Neue"/>
                <a:ea typeface="Helvetica Neue"/>
                <a:cs typeface="Helvetica Neue"/>
                <a:sym typeface="Helvetica Neue"/>
              </a:rPr>
              <a:t>‹#›</a:t>
            </a:fld>
            <a:endParaRPr b="0" i="0" sz="600" u="none" cap="none" strike="noStrike">
              <a:solidFill>
                <a:srgbClr val="ABABAB"/>
              </a:solidFill>
              <a:latin typeface="Helvetica Neue"/>
              <a:ea typeface="Helvetica Neue"/>
              <a:cs typeface="Helvetica Neue"/>
              <a:sym typeface="Helvetica Neue"/>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pic>
        <p:nvPicPr>
          <p:cNvPr id="448" name="Google Shape;448;p60"/>
          <p:cNvPicPr preferRelativeResize="0"/>
          <p:nvPr/>
        </p:nvPicPr>
        <p:blipFill rotWithShape="1">
          <a:blip r:embed="rId3">
            <a:alphaModFix/>
          </a:blip>
          <a:srcRect b="9455" l="0" r="0" t="9455"/>
          <a:stretch/>
        </p:blipFill>
        <p:spPr>
          <a:xfrm>
            <a:off x="-2768" y="-29139"/>
            <a:ext cx="9148800" cy="5172900"/>
          </a:xfrm>
          <a:prstGeom prst="rect">
            <a:avLst/>
          </a:prstGeom>
          <a:noFill/>
          <a:ln>
            <a:noFill/>
          </a:ln>
        </p:spPr>
      </p:pic>
      <p:sp>
        <p:nvSpPr>
          <p:cNvPr id="449" name="Google Shape;449;p60"/>
          <p:cNvSpPr txBox="1"/>
          <p:nvPr>
            <p:ph idx="12" type="sldNum"/>
          </p:nvPr>
        </p:nvSpPr>
        <p:spPr>
          <a:xfrm>
            <a:off x="8536498" y="4846729"/>
            <a:ext cx="280200" cy="135600"/>
          </a:xfrm>
          <a:prstGeom prst="rect">
            <a:avLst/>
          </a:prstGeom>
          <a:noFill/>
          <a:ln>
            <a:noFill/>
          </a:ln>
        </p:spPr>
        <p:txBody>
          <a:bodyPr anchorCtr="0" anchor="ctr" bIns="40800" lIns="81625" spcFirstLastPara="1" rIns="81625" wrap="square" tIns="4080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FFFFFF"/>
                </a:solidFill>
                <a:latin typeface="Helvetica Neue"/>
                <a:ea typeface="Helvetica Neue"/>
                <a:cs typeface="Helvetica Neue"/>
                <a:sym typeface="Helvetica Neue"/>
              </a:rPr>
              <a:t>‹#›</a:t>
            </a:fld>
            <a:endParaRPr b="0" i="0" sz="600" u="none" cap="none" strike="noStrike">
              <a:solidFill>
                <a:srgbClr val="FFFFFF"/>
              </a:solidFill>
              <a:latin typeface="Helvetica Neue"/>
              <a:ea typeface="Helvetica Neue"/>
              <a:cs typeface="Helvetica Neue"/>
              <a:sym typeface="Helvetica Neue"/>
            </a:endParaRPr>
          </a:p>
        </p:txBody>
      </p:sp>
      <p:graphicFrame>
        <p:nvGraphicFramePr>
          <p:cNvPr id="450" name="Google Shape;450;p60"/>
          <p:cNvGraphicFramePr/>
          <p:nvPr/>
        </p:nvGraphicFramePr>
        <p:xfrm>
          <a:off x="2754883" y="573620"/>
          <a:ext cx="3000000" cy="3000000"/>
        </p:xfrm>
        <a:graphic>
          <a:graphicData uri="http://schemas.openxmlformats.org/drawingml/2006/table">
            <a:tbl>
              <a:tblPr>
                <a:noFill/>
                <a:tableStyleId>{5E94B342-61C3-488C-85E9-7B8BC5E03D38}</a:tableStyleId>
              </a:tblPr>
              <a:tblGrid>
                <a:gridCol w="5468650"/>
              </a:tblGrid>
              <a:tr h="799250">
                <a:tc>
                  <a:txBody>
                    <a:bodyPr/>
                    <a:lstStyle/>
                    <a:p>
                      <a:pPr indent="0" lvl="0" marL="0" marR="0" rtl="0" algn="ctr">
                        <a:lnSpc>
                          <a:spcPct val="100000"/>
                        </a:lnSpc>
                        <a:spcBef>
                          <a:spcPts val="0"/>
                        </a:spcBef>
                        <a:spcAft>
                          <a:spcPts val="0"/>
                        </a:spcAft>
                        <a:buClr>
                          <a:srgbClr val="000000"/>
                        </a:buClr>
                        <a:buSzPts val="2800"/>
                        <a:buFont typeface="Arial"/>
                        <a:buNone/>
                      </a:pPr>
                      <a:r>
                        <a:rPr b="1" lang="en" sz="2800" u="none" cap="none" strike="noStrike">
                          <a:solidFill>
                            <a:srgbClr val="FFFFFF"/>
                          </a:solidFill>
                        </a:rPr>
                        <a:t>Background and context</a:t>
                      </a:r>
                      <a:endParaRPr sz="800" u="none" cap="none" strike="noStrike">
                        <a:solidFill>
                          <a:srgbClr val="FFFFFF"/>
                        </a:solidFill>
                      </a:endParaRPr>
                    </a:p>
                  </a:txBody>
                  <a:tcPr marT="35725" marB="35725" marR="35725" marL="35725" anchor="ctr">
                    <a:lnT cap="flat" cmpd="sng" w="19050">
                      <a:solidFill>
                        <a:srgbClr val="FFFFFF"/>
                      </a:solidFill>
                      <a:prstDash val="solid"/>
                      <a:round/>
                      <a:headEnd len="sm" w="sm" type="none"/>
                      <a:tailEnd len="sm" w="sm" type="none"/>
                    </a:lnT>
                    <a:lnB cap="flat" cmpd="sng" w="25400">
                      <a:solidFill>
                        <a:srgbClr val="615F5C"/>
                      </a:solidFill>
                      <a:prstDash val="solid"/>
                      <a:round/>
                      <a:headEnd len="sm" w="sm" type="none"/>
                      <a:tailEnd len="sm" w="sm" type="none"/>
                    </a:lnB>
                  </a:tcPr>
                </a:tc>
              </a:tr>
              <a:tr h="799250">
                <a:tc>
                  <a:txBody>
                    <a:bodyPr/>
                    <a:lstStyle/>
                    <a:p>
                      <a:pPr indent="0" lvl="0" marL="0" marR="0" rtl="0" algn="ctr">
                        <a:lnSpc>
                          <a:spcPct val="100000"/>
                        </a:lnSpc>
                        <a:spcBef>
                          <a:spcPts val="0"/>
                        </a:spcBef>
                        <a:spcAft>
                          <a:spcPts val="0"/>
                        </a:spcAft>
                        <a:buClr>
                          <a:srgbClr val="000000"/>
                        </a:buClr>
                        <a:buSzPts val="1100"/>
                        <a:buFont typeface="Arial"/>
                        <a:buNone/>
                      </a:pPr>
                      <a:r>
                        <a:rPr b="1" lang="en" sz="2800" u="none" cap="none" strike="noStrike">
                          <a:solidFill>
                            <a:srgbClr val="FFFFFF"/>
                          </a:solidFill>
                        </a:rPr>
                        <a:t>Data due diligence</a:t>
                      </a:r>
                      <a:endParaRPr b="1" sz="2800" u="none" cap="none" strike="noStrike">
                        <a:solidFill>
                          <a:srgbClr val="FFFFFF"/>
                        </a:solidFill>
                      </a:endParaRPr>
                    </a:p>
                  </a:txBody>
                  <a:tcPr marT="35725" marB="35725" marR="35725" marL="35725" anchor="ctr">
                    <a:lnT cap="flat" cmpd="sng" w="25400">
                      <a:solidFill>
                        <a:srgbClr val="615F5C"/>
                      </a:solidFill>
                      <a:prstDash val="solid"/>
                      <a:round/>
                      <a:headEnd len="sm" w="sm" type="none"/>
                      <a:tailEnd len="sm" w="sm" type="none"/>
                    </a:lnT>
                    <a:lnB cap="flat" cmpd="sng" w="25400">
                      <a:solidFill>
                        <a:srgbClr val="615F5C"/>
                      </a:solidFill>
                      <a:prstDash val="solid"/>
                      <a:round/>
                      <a:headEnd len="sm" w="sm" type="none"/>
                      <a:tailEnd len="sm" w="sm" type="none"/>
                    </a:lnB>
                  </a:tcPr>
                </a:tc>
              </a:tr>
              <a:tr h="799250">
                <a:tc>
                  <a:txBody>
                    <a:bodyPr/>
                    <a:lstStyle/>
                    <a:p>
                      <a:pPr indent="0" lvl="0" marL="0" marR="0" rtl="0" algn="ctr">
                        <a:lnSpc>
                          <a:spcPct val="100000"/>
                        </a:lnSpc>
                        <a:spcBef>
                          <a:spcPts val="0"/>
                        </a:spcBef>
                        <a:spcAft>
                          <a:spcPts val="0"/>
                        </a:spcAft>
                        <a:buClr>
                          <a:srgbClr val="000000"/>
                        </a:buClr>
                        <a:buSzPts val="1100"/>
                        <a:buFont typeface="Arial"/>
                        <a:buNone/>
                      </a:pPr>
                      <a:r>
                        <a:rPr b="1" lang="en" sz="2800" u="none" cap="none" strike="noStrike">
                          <a:solidFill>
                            <a:srgbClr val="FFFFFF"/>
                          </a:solidFill>
                        </a:rPr>
                        <a:t>Analysis of time series data</a:t>
                      </a:r>
                      <a:endParaRPr b="1" sz="2800" u="none" cap="none" strike="noStrike">
                        <a:solidFill>
                          <a:srgbClr val="FFFFFF"/>
                        </a:solidFill>
                      </a:endParaRPr>
                    </a:p>
                  </a:txBody>
                  <a:tcPr marT="35725" marB="35725" marR="35725" marL="35725" anchor="ctr">
                    <a:lnT cap="flat" cmpd="sng" w="25400">
                      <a:solidFill>
                        <a:srgbClr val="615F5C"/>
                      </a:solidFill>
                      <a:prstDash val="solid"/>
                      <a:round/>
                      <a:headEnd len="sm" w="sm" type="none"/>
                      <a:tailEnd len="sm" w="sm" type="none"/>
                    </a:lnT>
                    <a:lnB cap="flat" cmpd="sng" w="25400">
                      <a:solidFill>
                        <a:srgbClr val="615F5C"/>
                      </a:solidFill>
                      <a:prstDash val="solid"/>
                      <a:round/>
                      <a:headEnd len="sm" w="sm" type="none"/>
                      <a:tailEnd len="sm" w="sm" type="none"/>
                    </a:lnB>
                  </a:tcPr>
                </a:tc>
              </a:tr>
              <a:tr h="799250">
                <a:tc>
                  <a:txBody>
                    <a:bodyPr/>
                    <a:lstStyle/>
                    <a:p>
                      <a:pPr indent="0" lvl="0" marL="0" marR="0" rtl="0" algn="ctr">
                        <a:lnSpc>
                          <a:spcPct val="100000"/>
                        </a:lnSpc>
                        <a:spcBef>
                          <a:spcPts val="0"/>
                        </a:spcBef>
                        <a:spcAft>
                          <a:spcPts val="0"/>
                        </a:spcAft>
                        <a:buClr>
                          <a:srgbClr val="000000"/>
                        </a:buClr>
                        <a:buSzPts val="2800"/>
                        <a:buFont typeface="Arial"/>
                        <a:buNone/>
                      </a:pPr>
                      <a:r>
                        <a:rPr b="1" lang="en" sz="2800" u="none" cap="none" strike="noStrike">
                          <a:solidFill>
                            <a:srgbClr val="BD1A1C"/>
                          </a:solidFill>
                        </a:rPr>
                        <a:t>Modeling time series data</a:t>
                      </a:r>
                      <a:endParaRPr b="1" sz="2800" u="none" cap="none" strike="noStrike">
                        <a:solidFill>
                          <a:srgbClr val="BD1A1C"/>
                        </a:solidFill>
                      </a:endParaRPr>
                    </a:p>
                  </a:txBody>
                  <a:tcPr marT="35725" marB="35725" marR="35725" marL="35725" anchor="ctr">
                    <a:lnT cap="flat" cmpd="sng" w="25400">
                      <a:solidFill>
                        <a:srgbClr val="615F5C"/>
                      </a:solidFill>
                      <a:prstDash val="solid"/>
                      <a:round/>
                      <a:headEnd len="sm" w="sm" type="none"/>
                      <a:tailEnd len="sm" w="sm" type="none"/>
                    </a:lnT>
                    <a:lnB cap="flat" cmpd="sng" w="25400">
                      <a:solidFill>
                        <a:srgbClr val="615F5C"/>
                      </a:solidFill>
                      <a:prstDash val="solid"/>
                      <a:round/>
                      <a:headEnd len="sm" w="sm" type="none"/>
                      <a:tailEnd len="sm" w="sm" type="none"/>
                    </a:lnB>
                    <a:solidFill>
                      <a:srgbClr val="FFFFFF">
                        <a:alpha val="89411"/>
                      </a:srgbClr>
                    </a:solidFill>
                  </a:tcPr>
                </a:tc>
              </a:tr>
            </a:tbl>
          </a:graphicData>
        </a:graphic>
      </p:graphicFrame>
      <p:grpSp>
        <p:nvGrpSpPr>
          <p:cNvPr id="451" name="Google Shape;451;p60"/>
          <p:cNvGrpSpPr/>
          <p:nvPr/>
        </p:nvGrpSpPr>
        <p:grpSpPr>
          <a:xfrm>
            <a:off x="2554668" y="3146050"/>
            <a:ext cx="395773" cy="395843"/>
            <a:chOff x="-12" y="0"/>
            <a:chExt cx="703721" cy="703721"/>
          </a:xfrm>
        </p:grpSpPr>
        <p:sp>
          <p:nvSpPr>
            <p:cNvPr id="452" name="Google Shape;452;p60"/>
            <p:cNvSpPr/>
            <p:nvPr/>
          </p:nvSpPr>
          <p:spPr>
            <a:xfrm rot="5400000">
              <a:off x="-12" y="0"/>
              <a:ext cx="703721" cy="703721"/>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D081C"/>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53" name="Google Shape;453;p60"/>
            <p:cNvSpPr/>
            <p:nvPr/>
          </p:nvSpPr>
          <p:spPr>
            <a:xfrm rot="-8100000">
              <a:off x="140626" y="204873"/>
              <a:ext cx="293786" cy="293939"/>
            </a:xfrm>
            <a:custGeom>
              <a:rect b="b" l="l" r="r" t="t"/>
              <a:pathLst>
                <a:path extrusionOk="0" h="21600" w="21600">
                  <a:moveTo>
                    <a:pt x="2860" y="0"/>
                  </a:moveTo>
                  <a:cubicBezTo>
                    <a:pt x="1280" y="0"/>
                    <a:pt x="0" y="1279"/>
                    <a:pt x="0" y="2858"/>
                  </a:cubicBezTo>
                  <a:lnTo>
                    <a:pt x="0" y="18677"/>
                  </a:lnTo>
                  <a:cubicBezTo>
                    <a:pt x="0" y="19475"/>
                    <a:pt x="328" y="20193"/>
                    <a:pt x="856" y="20712"/>
                  </a:cubicBezTo>
                  <a:cubicBezTo>
                    <a:pt x="1377" y="21256"/>
                    <a:pt x="2101" y="21600"/>
                    <a:pt x="2914" y="21600"/>
                  </a:cubicBezTo>
                  <a:lnTo>
                    <a:pt x="18740" y="21600"/>
                  </a:lnTo>
                  <a:cubicBezTo>
                    <a:pt x="20320" y="21600"/>
                    <a:pt x="21600" y="20321"/>
                    <a:pt x="21600" y="18742"/>
                  </a:cubicBezTo>
                  <a:cubicBezTo>
                    <a:pt x="21600" y="17162"/>
                    <a:pt x="20320" y="15883"/>
                    <a:pt x="18740" y="15883"/>
                  </a:cubicBezTo>
                  <a:lnTo>
                    <a:pt x="5720" y="15883"/>
                  </a:lnTo>
                  <a:lnTo>
                    <a:pt x="5720" y="2858"/>
                  </a:lnTo>
                  <a:cubicBezTo>
                    <a:pt x="5720" y="1279"/>
                    <a:pt x="4440" y="0"/>
                    <a:pt x="2860" y="0"/>
                  </a:cubicBezTo>
                  <a:close/>
                </a:path>
              </a:pathLst>
            </a:cu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grpSp>
      <p:sp>
        <p:nvSpPr>
          <p:cNvPr id="454" name="Google Shape;454;p60"/>
          <p:cNvSpPr txBox="1"/>
          <p:nvPr/>
        </p:nvSpPr>
        <p:spPr>
          <a:xfrm>
            <a:off x="149075" y="4919350"/>
            <a:ext cx="8994900" cy="214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434343"/>
                </a:solidFill>
                <a:latin typeface="Arial"/>
                <a:ea typeface="Arial"/>
                <a:cs typeface="Arial"/>
                <a:sym typeface="Arial"/>
              </a:rPr>
              <a:t>Jill Pelto Art. Last accessed October 6, 2018. &lt;</a:t>
            </a:r>
            <a:r>
              <a:rPr b="0" i="0" lang="en" sz="1000" u="sng" cap="none" strike="noStrike">
                <a:solidFill>
                  <a:schemeClr val="hlink"/>
                </a:solidFill>
                <a:latin typeface="Arial"/>
                <a:ea typeface="Arial"/>
                <a:cs typeface="Arial"/>
                <a:sym typeface="Arial"/>
                <a:hlinkClick r:id="rId4"/>
              </a:rPr>
              <a:t>http://www.jillpelto.com/</a:t>
            </a:r>
            <a:r>
              <a:rPr b="0" i="0" lang="en" sz="1000" u="none" cap="none" strike="noStrike">
                <a:solidFill>
                  <a:srgbClr val="434343"/>
                </a:solidFill>
                <a:latin typeface="Arial"/>
                <a:ea typeface="Arial"/>
                <a:cs typeface="Arial"/>
                <a:sym typeface="Arial"/>
              </a:rPr>
              <a:t>&gt;.</a:t>
            </a:r>
            <a:endParaRPr b="0" i="0" sz="1000" u="none" cap="none" strike="noStrike">
              <a:solidFill>
                <a:srgbClr val="434343"/>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1"/>
          <p:cNvSpPr txBox="1"/>
          <p:nvPr>
            <p:ph idx="4294967295" type="body"/>
          </p:nvPr>
        </p:nvSpPr>
        <p:spPr>
          <a:xfrm>
            <a:off x="376289" y="1368474"/>
            <a:ext cx="8308800" cy="3096300"/>
          </a:xfrm>
          <a:prstGeom prst="rect">
            <a:avLst/>
          </a:prstGeom>
          <a:noFill/>
          <a:ln>
            <a:noFill/>
          </a:ln>
        </p:spPr>
        <p:txBody>
          <a:bodyPr anchorCtr="0" anchor="t" bIns="40800" lIns="81625" spcFirstLastPara="1" rIns="81625" wrap="square" tIns="40800">
            <a:noAutofit/>
          </a:bodyPr>
          <a:lstStyle/>
          <a:p>
            <a:pPr indent="0" lvl="0" marL="0" marR="0" rtl="0" algn="l">
              <a:lnSpc>
                <a:spcPct val="100000"/>
              </a:lnSpc>
              <a:spcBef>
                <a:spcPts val="0"/>
              </a:spcBef>
              <a:spcAft>
                <a:spcPts val="0"/>
              </a:spcAft>
              <a:buClr>
                <a:srgbClr val="4C4C4C"/>
              </a:buClr>
              <a:buSzPts val="800"/>
              <a:buFont typeface="Arial"/>
              <a:buNone/>
            </a:pPr>
            <a:r>
              <a:rPr b="0" i="0" lang="en" sz="1800" u="none" cap="none" strike="noStrike">
                <a:solidFill>
                  <a:schemeClr val="dk1"/>
                </a:solidFill>
                <a:latin typeface="Helvetica Neue"/>
                <a:ea typeface="Helvetica Neue"/>
                <a:cs typeface="Helvetica Neue"/>
                <a:sym typeface="Helvetica Neue"/>
              </a:rPr>
              <a:t>"Forecasting can take many forms—staring into crystal balls or bowls of tea leaves, combining the opinions of experts, brainstorming, scenario generation, what-if analysis, Monte Carlo simulation, solving equations that are dictated by physical laws or economic theories—but  statistical forecasting, which is the main topic to be discussed here, is the art and science of forecasting from data, with or without knowing in advance what equation you should use." </a:t>
            </a:r>
            <a:endParaRPr b="0" i="0" sz="18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rPr b="0" i="0" lang="en" sz="1800" u="sng" cap="none" strike="noStrike">
                <a:solidFill>
                  <a:schemeClr val="hlink"/>
                </a:solidFill>
                <a:latin typeface="Helvetica Neue"/>
                <a:ea typeface="Helvetica Neue"/>
                <a:cs typeface="Helvetica Neue"/>
                <a:sym typeface="Helvetica Neue"/>
                <a:hlinkClick r:id="rId3"/>
              </a:rPr>
              <a:t>Robert Nau, Principles and Risks of Forecasting</a:t>
            </a:r>
            <a:endParaRPr b="0" i="0" sz="1800" u="none" cap="none" strike="noStrike">
              <a:solidFill>
                <a:srgbClr val="0000FF"/>
              </a:solidFill>
              <a:latin typeface="Helvetica Neue"/>
              <a:ea typeface="Helvetica Neue"/>
              <a:cs typeface="Helvetica Neue"/>
              <a:sym typeface="Helvetica Neue"/>
            </a:endParaRPr>
          </a:p>
        </p:txBody>
      </p:sp>
      <p:sp>
        <p:nvSpPr>
          <p:cNvPr id="460" name="Google Shape;460;p61"/>
          <p:cNvSpPr txBox="1"/>
          <p:nvPr>
            <p:ph type="title"/>
          </p:nvPr>
        </p:nvSpPr>
        <p:spPr>
          <a:xfrm>
            <a:off x="345450" y="338400"/>
            <a:ext cx="8453100" cy="509100"/>
          </a:xfrm>
          <a:prstGeom prst="rect">
            <a:avLst/>
          </a:prstGeom>
          <a:noFill/>
          <a:ln>
            <a:noFill/>
          </a:ln>
        </p:spPr>
        <p:txBody>
          <a:bodyPr anchorCtr="0" anchor="ctr" bIns="40800" lIns="81625" spcFirstLastPara="1" rIns="81625" wrap="square" tIns="40800">
            <a:noAutofit/>
          </a:bodyPr>
          <a:lstStyle/>
          <a:p>
            <a:pPr indent="0" lvl="0" marL="0" marR="0" rtl="0" algn="ctr">
              <a:lnSpc>
                <a:spcPct val="80000"/>
              </a:lnSpc>
              <a:spcBef>
                <a:spcPts val="0"/>
              </a:spcBef>
              <a:spcAft>
                <a:spcPts val="0"/>
              </a:spcAft>
              <a:buClr>
                <a:srgbClr val="000000"/>
              </a:buClr>
              <a:buSzPts val="1100"/>
              <a:buFont typeface="Arial"/>
              <a:buNone/>
            </a:pPr>
            <a:r>
              <a:rPr b="1" i="0" lang="en" sz="2800" u="none" cap="none" strike="noStrike">
                <a:solidFill>
                  <a:schemeClr val="dk1"/>
                </a:solidFill>
                <a:latin typeface="Helvetica Neue"/>
                <a:ea typeface="Helvetica Neue"/>
                <a:cs typeface="Helvetica Neue"/>
                <a:sym typeface="Helvetica Neue"/>
              </a:rPr>
              <a:t>Why is statistical forecasting important (or at least, interesting)?</a:t>
            </a:r>
            <a:endParaRPr b="1" i="0" sz="2800" u="none" cap="none" strike="noStrike">
              <a:solidFill>
                <a:schemeClr val="dk1"/>
              </a:solidFill>
              <a:latin typeface="Helvetica Neue"/>
              <a:ea typeface="Helvetica Neue"/>
              <a:cs typeface="Helvetica Neue"/>
              <a:sym typeface="Helvetica Neue"/>
            </a:endParaRPr>
          </a:p>
        </p:txBody>
      </p:sp>
      <p:sp>
        <p:nvSpPr>
          <p:cNvPr id="461" name="Google Shape;461;p61"/>
          <p:cNvSpPr txBox="1"/>
          <p:nvPr>
            <p:ph idx="12" type="sldNum"/>
          </p:nvPr>
        </p:nvSpPr>
        <p:spPr>
          <a:xfrm>
            <a:off x="8536498" y="4846729"/>
            <a:ext cx="280200" cy="135600"/>
          </a:xfrm>
          <a:prstGeom prst="rect">
            <a:avLst/>
          </a:prstGeom>
          <a:noFill/>
          <a:ln>
            <a:noFill/>
          </a:ln>
        </p:spPr>
        <p:txBody>
          <a:bodyPr anchorCtr="0" anchor="ctr" bIns="40800" lIns="81625" spcFirstLastPara="1" rIns="81625" wrap="square" tIns="4080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BABAB"/>
                </a:solidFill>
                <a:latin typeface="Helvetica Neue"/>
                <a:ea typeface="Helvetica Neue"/>
                <a:cs typeface="Helvetica Neue"/>
                <a:sym typeface="Helvetica Neue"/>
              </a:rPr>
              <a:t>‹#›</a:t>
            </a:fld>
            <a:endParaRPr b="0" i="0" sz="600" u="none" cap="none" strike="noStrike">
              <a:solidFill>
                <a:srgbClr val="ABABAB"/>
              </a:solidFill>
              <a:latin typeface="Helvetica Neue"/>
              <a:ea typeface="Helvetica Neue"/>
              <a:cs typeface="Helvetica Neue"/>
              <a:sym typeface="Helvetica Neue"/>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2"/>
          <p:cNvSpPr txBox="1"/>
          <p:nvPr>
            <p:ph idx="4294967295" type="body"/>
          </p:nvPr>
        </p:nvSpPr>
        <p:spPr>
          <a:xfrm>
            <a:off x="376289" y="1368474"/>
            <a:ext cx="8308800" cy="3096300"/>
          </a:xfrm>
          <a:prstGeom prst="rect">
            <a:avLst/>
          </a:prstGeom>
          <a:noFill/>
          <a:ln>
            <a:noFill/>
          </a:ln>
        </p:spPr>
        <p:txBody>
          <a:bodyPr anchorCtr="0" anchor="t" bIns="40800" lIns="81625" spcFirstLastPara="1" rIns="81625" wrap="square" tIns="40800">
            <a:noAutofit/>
          </a:bodyPr>
          <a:lstStyle/>
          <a:p>
            <a:pPr indent="0" lvl="0" marL="0" marR="0" rtl="0" algn="l">
              <a:lnSpc>
                <a:spcPct val="100000"/>
              </a:lnSpc>
              <a:spcBef>
                <a:spcPts val="0"/>
              </a:spcBef>
              <a:spcAft>
                <a:spcPts val="0"/>
              </a:spcAft>
              <a:buClr>
                <a:srgbClr val="4C4C4C"/>
              </a:buClr>
              <a:buSzPts val="800"/>
              <a:buFont typeface="Arial"/>
              <a:buNone/>
            </a:pPr>
            <a:r>
              <a:rPr b="0" i="0" lang="en" sz="1800" u="none" cap="none" strike="noStrike">
                <a:solidFill>
                  <a:schemeClr val="dk1"/>
                </a:solidFill>
                <a:latin typeface="Helvetica Neue"/>
                <a:ea typeface="Helvetica Neue"/>
                <a:cs typeface="Helvetica Neue"/>
                <a:sym typeface="Helvetica Neue"/>
              </a:rPr>
              <a:t>We can use </a:t>
            </a:r>
            <a:r>
              <a:rPr b="1" i="0" lang="en" sz="1800" u="none" cap="none" strike="noStrike">
                <a:solidFill>
                  <a:schemeClr val="dk1"/>
                </a:solidFill>
                <a:latin typeface="Helvetica Neue"/>
                <a:ea typeface="Helvetica Neue"/>
                <a:cs typeface="Helvetica Neue"/>
                <a:sym typeface="Helvetica Neue"/>
              </a:rPr>
              <a:t>ARIMA models</a:t>
            </a:r>
            <a:r>
              <a:rPr b="0" i="0" lang="en" sz="1800" u="none" cap="none" strike="noStrike">
                <a:solidFill>
                  <a:schemeClr val="dk1"/>
                </a:solidFill>
                <a:latin typeface="Helvetica Neue"/>
                <a:ea typeface="Helvetica Neue"/>
                <a:cs typeface="Helvetica Neue"/>
                <a:sym typeface="Helvetica Neue"/>
              </a:rPr>
              <a:t> when we know there is dependence between values and we can leverage that information to forecast.</a:t>
            </a:r>
            <a:endParaRPr b="0" i="0" sz="18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rPr b="1" i="0" lang="en" sz="1800" u="none" cap="none" strike="noStrike">
                <a:solidFill>
                  <a:schemeClr val="dk1"/>
                </a:solidFill>
                <a:latin typeface="Helvetica Neue"/>
                <a:ea typeface="Helvetica Neue"/>
                <a:cs typeface="Helvetica Neue"/>
                <a:sym typeface="Helvetica Neue"/>
              </a:rPr>
              <a:t>ARIMA = Auto-Regressive Integrated Moving Average.</a:t>
            </a:r>
            <a:endParaRPr b="1" i="0" sz="18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t/>
            </a:r>
            <a:endParaRPr b="1" i="0" sz="18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rPr b="0" i="0" lang="en" sz="1800" u="none" cap="none" strike="noStrike">
                <a:solidFill>
                  <a:schemeClr val="dk1"/>
                </a:solidFill>
                <a:latin typeface="Helvetica Neue"/>
                <a:ea typeface="Helvetica Neue"/>
                <a:cs typeface="Helvetica Neue"/>
                <a:sym typeface="Helvetica Neue"/>
              </a:rPr>
              <a:t>Assumptions. The time-series is stationary.</a:t>
            </a:r>
            <a:endParaRPr b="0" i="0" sz="18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rPr b="0" i="0" lang="en" sz="1800" u="none" cap="none" strike="noStrike">
                <a:solidFill>
                  <a:schemeClr val="dk1"/>
                </a:solidFill>
                <a:latin typeface="Helvetica Neue"/>
                <a:ea typeface="Helvetica Neue"/>
                <a:cs typeface="Helvetica Neue"/>
                <a:sym typeface="Helvetica Neue"/>
              </a:rPr>
              <a:t>Depends on:</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chemeClr val="dk1"/>
              </a:buClr>
              <a:buSzPts val="1800"/>
              <a:buFont typeface="Arial"/>
              <a:buAutoNum type="arabicPeriod"/>
            </a:pPr>
            <a:r>
              <a:rPr b="0" i="0" lang="en" sz="1800" u="none" cap="none" strike="noStrike">
                <a:solidFill>
                  <a:schemeClr val="dk1"/>
                </a:solidFill>
                <a:latin typeface="Helvetica Neue"/>
                <a:ea typeface="Helvetica Neue"/>
                <a:cs typeface="Helvetica Neue"/>
                <a:sym typeface="Helvetica Neue"/>
              </a:rPr>
              <a:t>Number of </a:t>
            </a:r>
            <a:r>
              <a:rPr b="1" i="0" lang="en" sz="1800" u="none" cap="none" strike="noStrike">
                <a:solidFill>
                  <a:schemeClr val="dk1"/>
                </a:solidFill>
                <a:latin typeface="Helvetica Neue"/>
                <a:ea typeface="Helvetica Neue"/>
                <a:cs typeface="Helvetica Neue"/>
                <a:sym typeface="Helvetica Neue"/>
              </a:rPr>
              <a:t>AR </a:t>
            </a:r>
            <a:r>
              <a:rPr b="0" i="0" lang="en" sz="1800" u="none" cap="none" strike="noStrike">
                <a:solidFill>
                  <a:schemeClr val="dk1"/>
                </a:solidFill>
                <a:latin typeface="Helvetica Neue"/>
                <a:ea typeface="Helvetica Neue"/>
                <a:cs typeface="Helvetica Neue"/>
                <a:sym typeface="Helvetica Neue"/>
              </a:rPr>
              <a:t>(Auto-Regressive) terms (p).</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chemeClr val="dk1"/>
              </a:buClr>
              <a:buSzPts val="1800"/>
              <a:buFont typeface="Arial"/>
              <a:buAutoNum type="arabicPeriod"/>
            </a:pPr>
            <a:r>
              <a:rPr b="0" i="0" lang="en" sz="1800" u="none" cap="none" strike="noStrike">
                <a:solidFill>
                  <a:schemeClr val="dk1"/>
                </a:solidFill>
                <a:latin typeface="Helvetica Neue"/>
                <a:ea typeface="Helvetica Neue"/>
                <a:cs typeface="Helvetica Neue"/>
                <a:sym typeface="Helvetica Neue"/>
              </a:rPr>
              <a:t>Number of </a:t>
            </a:r>
            <a:r>
              <a:rPr b="1" i="0" lang="en" sz="1800" u="none" cap="none" strike="noStrike">
                <a:solidFill>
                  <a:schemeClr val="dk1"/>
                </a:solidFill>
                <a:latin typeface="Helvetica Neue"/>
                <a:ea typeface="Helvetica Neue"/>
                <a:cs typeface="Helvetica Neue"/>
                <a:sym typeface="Helvetica Neue"/>
              </a:rPr>
              <a:t>I</a:t>
            </a:r>
            <a:r>
              <a:rPr b="0" i="0" lang="en" sz="1800" u="none" cap="none" strike="noStrike">
                <a:solidFill>
                  <a:schemeClr val="dk1"/>
                </a:solidFill>
                <a:latin typeface="Helvetica Neue"/>
                <a:ea typeface="Helvetica Neue"/>
                <a:cs typeface="Helvetica Neue"/>
                <a:sym typeface="Helvetica Neue"/>
              </a:rPr>
              <a:t> (Integrated or Difference) terms (d).</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chemeClr val="dk1"/>
              </a:buClr>
              <a:buSzPts val="1800"/>
              <a:buFont typeface="Arial"/>
              <a:buAutoNum type="arabicPeriod"/>
            </a:pPr>
            <a:r>
              <a:rPr b="0" i="0" lang="en" sz="1800" u="none" cap="none" strike="noStrike">
                <a:solidFill>
                  <a:schemeClr val="dk1"/>
                </a:solidFill>
                <a:latin typeface="Helvetica Neue"/>
                <a:ea typeface="Helvetica Neue"/>
                <a:cs typeface="Helvetica Neue"/>
                <a:sym typeface="Helvetica Neue"/>
              </a:rPr>
              <a:t>Number of </a:t>
            </a:r>
            <a:r>
              <a:rPr b="1" i="0" lang="en" sz="1800" u="none" cap="none" strike="noStrike">
                <a:solidFill>
                  <a:schemeClr val="dk1"/>
                </a:solidFill>
                <a:latin typeface="Helvetica Neue"/>
                <a:ea typeface="Helvetica Neue"/>
                <a:cs typeface="Helvetica Neue"/>
                <a:sym typeface="Helvetica Neue"/>
              </a:rPr>
              <a:t>MA </a:t>
            </a:r>
            <a:r>
              <a:rPr b="0" i="0" lang="en" sz="1800" u="none" cap="none" strike="noStrike">
                <a:solidFill>
                  <a:schemeClr val="dk1"/>
                </a:solidFill>
                <a:latin typeface="Helvetica Neue"/>
                <a:ea typeface="Helvetica Neue"/>
                <a:cs typeface="Helvetica Neue"/>
                <a:sym typeface="Helvetica Neue"/>
              </a:rPr>
              <a:t>(Moving Average) terms (q)</a:t>
            </a:r>
            <a:endParaRPr b="0" i="0" sz="18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t/>
            </a:r>
            <a:endParaRPr b="0" i="0" sz="1800" u="none" cap="none" strike="noStrike">
              <a:solidFill>
                <a:schemeClr val="dk1"/>
              </a:solidFill>
              <a:latin typeface="Helvetica Neue"/>
              <a:ea typeface="Helvetica Neue"/>
              <a:cs typeface="Helvetica Neue"/>
              <a:sym typeface="Helvetica Neue"/>
            </a:endParaRPr>
          </a:p>
        </p:txBody>
      </p:sp>
      <p:sp>
        <p:nvSpPr>
          <p:cNvPr id="467" name="Google Shape;467;p62"/>
          <p:cNvSpPr txBox="1"/>
          <p:nvPr>
            <p:ph type="title"/>
          </p:nvPr>
        </p:nvSpPr>
        <p:spPr>
          <a:xfrm>
            <a:off x="345450" y="338400"/>
            <a:ext cx="8453100" cy="509100"/>
          </a:xfrm>
          <a:prstGeom prst="rect">
            <a:avLst/>
          </a:prstGeom>
          <a:noFill/>
          <a:ln>
            <a:noFill/>
          </a:ln>
        </p:spPr>
        <p:txBody>
          <a:bodyPr anchorCtr="0" anchor="ctr" bIns="40800" lIns="81625" spcFirstLastPara="1" rIns="81625" wrap="square" tIns="40800">
            <a:noAutofit/>
          </a:bodyPr>
          <a:lstStyle/>
          <a:p>
            <a:pPr indent="0" lvl="0" marL="0" marR="0" rtl="0" algn="ctr">
              <a:lnSpc>
                <a:spcPct val="80000"/>
              </a:lnSpc>
              <a:spcBef>
                <a:spcPts val="0"/>
              </a:spcBef>
              <a:spcAft>
                <a:spcPts val="0"/>
              </a:spcAft>
              <a:buClr>
                <a:srgbClr val="000000"/>
              </a:buClr>
              <a:buSzPts val="1100"/>
              <a:buFont typeface="Arial"/>
              <a:buNone/>
            </a:pPr>
            <a:r>
              <a:rPr b="1" i="0" lang="en" sz="2800" u="none" cap="none" strike="noStrike">
                <a:solidFill>
                  <a:schemeClr val="dk1"/>
                </a:solidFill>
                <a:latin typeface="Helvetica Neue"/>
                <a:ea typeface="Helvetica Neue"/>
                <a:cs typeface="Helvetica Neue"/>
                <a:sym typeface="Helvetica Neue"/>
              </a:rPr>
              <a:t>Let us model some time-series data! Finally! ARIMA models.</a:t>
            </a:r>
            <a:endParaRPr b="1" i="0" sz="2800" u="none" cap="none" strike="noStrike">
              <a:solidFill>
                <a:schemeClr val="dk1"/>
              </a:solidFill>
              <a:latin typeface="Helvetica Neue"/>
              <a:ea typeface="Helvetica Neue"/>
              <a:cs typeface="Helvetica Neue"/>
              <a:sym typeface="Helvetica Neue"/>
            </a:endParaRPr>
          </a:p>
        </p:txBody>
      </p:sp>
      <p:sp>
        <p:nvSpPr>
          <p:cNvPr id="468" name="Google Shape;468;p62"/>
          <p:cNvSpPr txBox="1"/>
          <p:nvPr>
            <p:ph idx="12" type="sldNum"/>
          </p:nvPr>
        </p:nvSpPr>
        <p:spPr>
          <a:xfrm>
            <a:off x="8536498" y="4846729"/>
            <a:ext cx="280200" cy="135600"/>
          </a:xfrm>
          <a:prstGeom prst="rect">
            <a:avLst/>
          </a:prstGeom>
          <a:noFill/>
          <a:ln>
            <a:noFill/>
          </a:ln>
        </p:spPr>
        <p:txBody>
          <a:bodyPr anchorCtr="0" anchor="ctr" bIns="40800" lIns="81625" spcFirstLastPara="1" rIns="81625" wrap="square" tIns="4080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BABAB"/>
                </a:solidFill>
                <a:latin typeface="Helvetica Neue"/>
                <a:ea typeface="Helvetica Neue"/>
                <a:cs typeface="Helvetica Neue"/>
                <a:sym typeface="Helvetica Neue"/>
              </a:rPr>
              <a:t>‹#›</a:t>
            </a:fld>
            <a:endParaRPr b="0" i="0" sz="600" u="none" cap="none" strike="noStrike">
              <a:solidFill>
                <a:srgbClr val="ABABAB"/>
              </a:solidFill>
              <a:latin typeface="Helvetica Neue"/>
              <a:ea typeface="Helvetica Neue"/>
              <a:cs typeface="Helvetica Neue"/>
              <a:sym typeface="Helvetica Neue"/>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3"/>
          <p:cNvSpPr txBox="1"/>
          <p:nvPr>
            <p:ph type="title"/>
          </p:nvPr>
        </p:nvSpPr>
        <p:spPr>
          <a:xfrm>
            <a:off x="345450" y="338400"/>
            <a:ext cx="8453100" cy="509100"/>
          </a:xfrm>
          <a:prstGeom prst="rect">
            <a:avLst/>
          </a:prstGeom>
          <a:noFill/>
          <a:ln>
            <a:noFill/>
          </a:ln>
        </p:spPr>
        <p:txBody>
          <a:bodyPr anchorCtr="0" anchor="ctr" bIns="40800" lIns="81625" spcFirstLastPara="1" rIns="81625" wrap="square" tIns="40800">
            <a:noAutofit/>
          </a:bodyPr>
          <a:lstStyle/>
          <a:p>
            <a:pPr indent="0" lvl="0" marL="0" marR="0" rtl="0" algn="ctr">
              <a:lnSpc>
                <a:spcPct val="80000"/>
              </a:lnSpc>
              <a:spcBef>
                <a:spcPts val="0"/>
              </a:spcBef>
              <a:spcAft>
                <a:spcPts val="0"/>
              </a:spcAft>
              <a:buClr>
                <a:srgbClr val="000000"/>
              </a:buClr>
              <a:buSzPts val="1100"/>
              <a:buFont typeface="Arial"/>
              <a:buNone/>
            </a:pPr>
            <a:r>
              <a:rPr lang="en"/>
              <a:t>What do ARIMA models look like?</a:t>
            </a:r>
            <a:endParaRPr b="1" i="0" sz="2800" u="none" cap="none" strike="noStrike">
              <a:solidFill>
                <a:schemeClr val="dk1"/>
              </a:solidFill>
              <a:latin typeface="Helvetica Neue"/>
              <a:ea typeface="Helvetica Neue"/>
              <a:cs typeface="Helvetica Neue"/>
              <a:sym typeface="Helvetica Neue"/>
            </a:endParaRPr>
          </a:p>
        </p:txBody>
      </p:sp>
      <p:sp>
        <p:nvSpPr>
          <p:cNvPr id="474" name="Google Shape;474;p63"/>
          <p:cNvSpPr txBox="1"/>
          <p:nvPr>
            <p:ph idx="12" type="sldNum"/>
          </p:nvPr>
        </p:nvSpPr>
        <p:spPr>
          <a:xfrm>
            <a:off x="8536498" y="4846729"/>
            <a:ext cx="280200" cy="135600"/>
          </a:xfrm>
          <a:prstGeom prst="rect">
            <a:avLst/>
          </a:prstGeom>
          <a:noFill/>
          <a:ln>
            <a:noFill/>
          </a:ln>
        </p:spPr>
        <p:txBody>
          <a:bodyPr anchorCtr="0" anchor="ctr" bIns="40800" lIns="81625" spcFirstLastPara="1" rIns="81625" wrap="square" tIns="4080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BABAB"/>
                </a:solidFill>
                <a:latin typeface="Helvetica Neue"/>
                <a:ea typeface="Helvetica Neue"/>
                <a:cs typeface="Helvetica Neue"/>
                <a:sym typeface="Helvetica Neue"/>
              </a:rPr>
              <a:t>‹#›</a:t>
            </a:fld>
            <a:endParaRPr b="0" i="0" sz="600" u="none" cap="none" strike="noStrike">
              <a:solidFill>
                <a:srgbClr val="ABABAB"/>
              </a:solidFill>
              <a:latin typeface="Helvetica Neue"/>
              <a:ea typeface="Helvetica Neue"/>
              <a:cs typeface="Helvetica Neue"/>
              <a:sym typeface="Helvetica Neue"/>
            </a:endParaRPr>
          </a:p>
        </p:txBody>
      </p:sp>
      <p:pic>
        <p:nvPicPr>
          <p:cNvPr id="475" name="Google Shape;475;p63"/>
          <p:cNvPicPr preferRelativeResize="0"/>
          <p:nvPr/>
        </p:nvPicPr>
        <p:blipFill>
          <a:blip r:embed="rId3">
            <a:alphaModFix/>
          </a:blip>
          <a:stretch>
            <a:fillRect/>
          </a:stretch>
        </p:blipFill>
        <p:spPr>
          <a:xfrm>
            <a:off x="1692041" y="1104400"/>
            <a:ext cx="5759928" cy="3552674"/>
          </a:xfrm>
          <a:prstGeom prst="rect">
            <a:avLst/>
          </a:prstGeom>
          <a:noFill/>
          <a:ln>
            <a:noFill/>
          </a:ln>
        </p:spPr>
      </p:pic>
      <p:sp>
        <p:nvSpPr>
          <p:cNvPr id="476" name="Google Shape;476;p63"/>
          <p:cNvSpPr txBox="1"/>
          <p:nvPr/>
        </p:nvSpPr>
        <p:spPr>
          <a:xfrm>
            <a:off x="0" y="4919350"/>
            <a:ext cx="8994900" cy="214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lang="en" sz="1000">
                <a:solidFill>
                  <a:srgbClr val="434343"/>
                </a:solidFill>
              </a:rPr>
              <a:t>Venkat Reddy</a:t>
            </a:r>
            <a:r>
              <a:rPr b="0" i="0" lang="en" sz="1000" u="none" cap="none" strike="noStrike">
                <a:solidFill>
                  <a:srgbClr val="434343"/>
                </a:solidFill>
                <a:latin typeface="Arial"/>
                <a:ea typeface="Arial"/>
                <a:cs typeface="Arial"/>
                <a:sym typeface="Arial"/>
              </a:rPr>
              <a:t>. Last accessed October </a:t>
            </a:r>
            <a:r>
              <a:rPr lang="en" sz="1000">
                <a:solidFill>
                  <a:srgbClr val="434343"/>
                </a:solidFill>
              </a:rPr>
              <a:t>15</a:t>
            </a:r>
            <a:r>
              <a:rPr b="0" i="0" lang="en" sz="1000" u="none" cap="none" strike="noStrike">
                <a:solidFill>
                  <a:srgbClr val="434343"/>
                </a:solidFill>
                <a:latin typeface="Arial"/>
                <a:ea typeface="Arial"/>
                <a:cs typeface="Arial"/>
                <a:sym typeface="Arial"/>
              </a:rPr>
              <a:t>, 2018. &lt;</a:t>
            </a:r>
            <a:r>
              <a:rPr lang="en" sz="1000" u="none">
                <a:solidFill>
                  <a:srgbClr val="434343"/>
                </a:solidFill>
              </a:rPr>
              <a:t>https://www.slideshare.net/21_venkat/arima-26196965</a:t>
            </a:r>
            <a:r>
              <a:rPr b="0" i="0" lang="en" sz="1000" u="none" cap="none" strike="noStrike">
                <a:solidFill>
                  <a:srgbClr val="434343"/>
                </a:solidFill>
                <a:latin typeface="Arial"/>
                <a:ea typeface="Arial"/>
                <a:cs typeface="Arial"/>
                <a:sym typeface="Arial"/>
              </a:rPr>
              <a:t>&gt;.</a:t>
            </a:r>
            <a:endParaRPr b="0" i="0" sz="1000" u="none" cap="none" strike="noStrike">
              <a:solidFill>
                <a:srgbClr val="434343"/>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4"/>
          <p:cNvSpPr txBox="1"/>
          <p:nvPr>
            <p:ph idx="4294967295" type="body"/>
          </p:nvPr>
        </p:nvSpPr>
        <p:spPr>
          <a:xfrm>
            <a:off x="376289" y="1368474"/>
            <a:ext cx="8308800" cy="3096300"/>
          </a:xfrm>
          <a:prstGeom prst="rect">
            <a:avLst/>
          </a:prstGeom>
          <a:noFill/>
          <a:ln>
            <a:noFill/>
          </a:ln>
        </p:spPr>
        <p:txBody>
          <a:bodyPr anchorCtr="0" anchor="t" bIns="40800" lIns="81625" spcFirstLastPara="1" rIns="81625" wrap="square" tIns="40800">
            <a:noAutofit/>
          </a:bodyPr>
          <a:lstStyle/>
          <a:p>
            <a:pPr indent="0" lvl="0" marL="0" marR="0" rtl="0" algn="l">
              <a:lnSpc>
                <a:spcPct val="100000"/>
              </a:lnSpc>
              <a:spcBef>
                <a:spcPts val="0"/>
              </a:spcBef>
              <a:spcAft>
                <a:spcPts val="0"/>
              </a:spcAft>
              <a:buClr>
                <a:srgbClr val="4C4C4C"/>
              </a:buClr>
              <a:buSzPts val="800"/>
              <a:buFont typeface="Arial"/>
              <a:buNone/>
            </a:pPr>
            <a:r>
              <a:rPr b="1" i="0" lang="en" sz="1800" u="none" cap="none" strike="noStrike">
                <a:solidFill>
                  <a:schemeClr val="dk1"/>
                </a:solidFill>
                <a:latin typeface="Helvetica Neue"/>
                <a:ea typeface="Helvetica Neue"/>
                <a:cs typeface="Helvetica Neue"/>
                <a:sym typeface="Helvetica Neue"/>
              </a:rPr>
              <a:t>How do we determine p, d, and q? For p and q, we can use ACF and PACF plots (below).</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chemeClr val="dk1"/>
              </a:buClr>
              <a:buSzPts val="1800"/>
              <a:buFont typeface="Arial"/>
              <a:buChar char="●"/>
            </a:pPr>
            <a:r>
              <a:rPr b="1" i="0" lang="en" sz="1800" u="none" cap="none" strike="noStrike">
                <a:solidFill>
                  <a:schemeClr val="dk1"/>
                </a:solidFill>
                <a:latin typeface="Helvetica Neue"/>
                <a:ea typeface="Helvetica Neue"/>
                <a:cs typeface="Helvetica Neue"/>
                <a:sym typeface="Helvetica Neue"/>
              </a:rPr>
              <a:t>Autocorrelation Function (ACF).</a:t>
            </a:r>
            <a:r>
              <a:rPr b="0" i="0" lang="en" sz="1800" u="none" cap="none" strike="noStrike">
                <a:solidFill>
                  <a:schemeClr val="dk1"/>
                </a:solidFill>
                <a:latin typeface="Helvetica Neue"/>
                <a:ea typeface="Helvetica Neue"/>
                <a:cs typeface="Helvetica Neue"/>
                <a:sym typeface="Helvetica Neue"/>
              </a:rPr>
              <a:t> Correlation between the time series with a lagged version of itself (e.g., correlation of Y(t) with Y(t-1)).</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chemeClr val="dk1"/>
              </a:buClr>
              <a:buSzPts val="1800"/>
              <a:buFont typeface="Arial"/>
              <a:buChar char="●"/>
            </a:pPr>
            <a:r>
              <a:rPr b="1" i="0" lang="en" sz="1800" u="none" cap="none" strike="noStrike">
                <a:solidFill>
                  <a:schemeClr val="dk1"/>
                </a:solidFill>
                <a:latin typeface="Helvetica Neue"/>
                <a:ea typeface="Helvetica Neue"/>
                <a:cs typeface="Helvetica Neue"/>
                <a:sym typeface="Helvetica Neue"/>
              </a:rPr>
              <a:t>Partial Autocorrelation Function (PACF).</a:t>
            </a:r>
            <a:r>
              <a:rPr b="0" i="0" lang="en" sz="1800" u="none" cap="none" strike="noStrike">
                <a:solidFill>
                  <a:schemeClr val="dk1"/>
                </a:solidFill>
                <a:latin typeface="Helvetica Neue"/>
                <a:ea typeface="Helvetica Neue"/>
                <a:cs typeface="Helvetica Neue"/>
                <a:sym typeface="Helvetica Neue"/>
              </a:rPr>
              <a:t> Additional correlation explained by each successive lagged term.</a:t>
            </a:r>
            <a:endParaRPr b="0" i="0" sz="18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rPr b="1" i="0" lang="en" sz="1800" u="none" cap="none" strike="noStrike">
                <a:solidFill>
                  <a:schemeClr val="dk1"/>
                </a:solidFill>
                <a:latin typeface="Helvetica Neue"/>
                <a:ea typeface="Helvetica Neue"/>
                <a:cs typeface="Helvetica Neue"/>
                <a:sym typeface="Helvetica Neue"/>
              </a:rPr>
              <a:t>How do we interpret ACF and PACF plots?</a:t>
            </a:r>
            <a:endParaRPr b="1"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chemeClr val="dk1"/>
              </a:buClr>
              <a:buSzPts val="1800"/>
              <a:buFont typeface="Arial"/>
              <a:buChar char="●"/>
            </a:pPr>
            <a:r>
              <a:rPr b="1" i="0" lang="en" sz="1800" u="none" cap="none" strike="noStrike">
                <a:solidFill>
                  <a:schemeClr val="dk1"/>
                </a:solidFill>
                <a:latin typeface="Helvetica Neue"/>
                <a:ea typeface="Helvetica Neue"/>
                <a:cs typeface="Helvetica Neue"/>
                <a:sym typeface="Helvetica Neue"/>
              </a:rPr>
              <a:t>p</a:t>
            </a:r>
            <a:r>
              <a:rPr b="0" i="0" lang="en" sz="1800" u="none" cap="none" strike="noStrike">
                <a:solidFill>
                  <a:schemeClr val="dk1"/>
                </a:solidFill>
                <a:latin typeface="Helvetica Neue"/>
                <a:ea typeface="Helvetica Neue"/>
                <a:cs typeface="Helvetica Neue"/>
                <a:sym typeface="Helvetica Neue"/>
              </a:rPr>
              <a:t> – Lag value where the PACF chart crosses the upper confidence interval for the first time.</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chemeClr val="dk1"/>
              </a:buClr>
              <a:buSzPts val="1800"/>
              <a:buFont typeface="Arial"/>
              <a:buChar char="●"/>
            </a:pPr>
            <a:r>
              <a:rPr b="1" i="0" lang="en" sz="1800" u="none" cap="none" strike="noStrike">
                <a:solidFill>
                  <a:schemeClr val="dk1"/>
                </a:solidFill>
                <a:latin typeface="Helvetica Neue"/>
                <a:ea typeface="Helvetica Neue"/>
                <a:cs typeface="Helvetica Neue"/>
                <a:sym typeface="Helvetica Neue"/>
              </a:rPr>
              <a:t>q</a:t>
            </a:r>
            <a:r>
              <a:rPr b="0" i="0" lang="en" sz="1800" u="none" cap="none" strike="noStrike">
                <a:solidFill>
                  <a:schemeClr val="dk1"/>
                </a:solidFill>
                <a:latin typeface="Helvetica Neue"/>
                <a:ea typeface="Helvetica Neue"/>
                <a:cs typeface="Helvetica Neue"/>
                <a:sym typeface="Helvetica Neue"/>
              </a:rPr>
              <a:t> – Lag value where the ACF chart crosses the upper confidence interval for the first time.</a:t>
            </a:r>
            <a:endParaRPr b="0" i="0" sz="18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t/>
            </a:r>
            <a:endParaRPr b="0" i="0" sz="1800" u="none" cap="none" strike="noStrike">
              <a:solidFill>
                <a:schemeClr val="dk1"/>
              </a:solidFill>
              <a:latin typeface="Helvetica Neue"/>
              <a:ea typeface="Helvetica Neue"/>
              <a:cs typeface="Helvetica Neue"/>
              <a:sym typeface="Helvetica Neue"/>
            </a:endParaRPr>
          </a:p>
        </p:txBody>
      </p:sp>
      <p:sp>
        <p:nvSpPr>
          <p:cNvPr id="482" name="Google Shape;482;p64"/>
          <p:cNvSpPr txBox="1"/>
          <p:nvPr>
            <p:ph type="title"/>
          </p:nvPr>
        </p:nvSpPr>
        <p:spPr>
          <a:xfrm>
            <a:off x="345450" y="338400"/>
            <a:ext cx="8453100" cy="509100"/>
          </a:xfrm>
          <a:prstGeom prst="rect">
            <a:avLst/>
          </a:prstGeom>
          <a:noFill/>
          <a:ln>
            <a:noFill/>
          </a:ln>
        </p:spPr>
        <p:txBody>
          <a:bodyPr anchorCtr="0" anchor="ctr" bIns="40800" lIns="81625" spcFirstLastPara="1" rIns="81625" wrap="square" tIns="40800">
            <a:noAutofit/>
          </a:bodyPr>
          <a:lstStyle/>
          <a:p>
            <a:pPr indent="0" lvl="0" marL="0" marR="0" rtl="0" algn="ctr">
              <a:lnSpc>
                <a:spcPct val="80000"/>
              </a:lnSpc>
              <a:spcBef>
                <a:spcPts val="0"/>
              </a:spcBef>
              <a:spcAft>
                <a:spcPts val="0"/>
              </a:spcAft>
              <a:buClr>
                <a:srgbClr val="000000"/>
              </a:buClr>
              <a:buSzPts val="1100"/>
              <a:buFont typeface="Arial"/>
              <a:buNone/>
            </a:pPr>
            <a:r>
              <a:rPr b="1" i="0" lang="en" sz="2800" u="none" cap="none" strike="noStrike">
                <a:solidFill>
                  <a:schemeClr val="dk1"/>
                </a:solidFill>
                <a:latin typeface="Helvetica Neue"/>
                <a:ea typeface="Helvetica Neue"/>
                <a:cs typeface="Helvetica Neue"/>
                <a:sym typeface="Helvetica Neue"/>
              </a:rPr>
              <a:t>ACF and PACF Plots</a:t>
            </a:r>
            <a:endParaRPr b="1" i="0" sz="2800" u="none" cap="none" strike="noStrike">
              <a:solidFill>
                <a:schemeClr val="dk1"/>
              </a:solidFill>
              <a:latin typeface="Helvetica Neue"/>
              <a:ea typeface="Helvetica Neue"/>
              <a:cs typeface="Helvetica Neue"/>
              <a:sym typeface="Helvetica Neue"/>
            </a:endParaRPr>
          </a:p>
        </p:txBody>
      </p:sp>
      <p:sp>
        <p:nvSpPr>
          <p:cNvPr id="483" name="Google Shape;483;p64"/>
          <p:cNvSpPr txBox="1"/>
          <p:nvPr>
            <p:ph idx="12" type="sldNum"/>
          </p:nvPr>
        </p:nvSpPr>
        <p:spPr>
          <a:xfrm>
            <a:off x="8536498" y="4846729"/>
            <a:ext cx="280200" cy="135600"/>
          </a:xfrm>
          <a:prstGeom prst="rect">
            <a:avLst/>
          </a:prstGeom>
          <a:noFill/>
          <a:ln>
            <a:noFill/>
          </a:ln>
        </p:spPr>
        <p:txBody>
          <a:bodyPr anchorCtr="0" anchor="ctr" bIns="40800" lIns="81625" spcFirstLastPara="1" rIns="81625" wrap="square" tIns="4080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BABAB"/>
                </a:solidFill>
                <a:latin typeface="Helvetica Neue"/>
                <a:ea typeface="Helvetica Neue"/>
                <a:cs typeface="Helvetica Neue"/>
                <a:sym typeface="Helvetica Neue"/>
              </a:rPr>
              <a:t>‹#›</a:t>
            </a:fld>
            <a:endParaRPr b="0" i="0" sz="600" u="none" cap="none" strike="noStrike">
              <a:solidFill>
                <a:srgbClr val="ABABAB"/>
              </a:solidFill>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9"/>
          <p:cNvSpPr txBox="1"/>
          <p:nvPr>
            <p:ph idx="4294967295" type="body"/>
          </p:nvPr>
        </p:nvSpPr>
        <p:spPr>
          <a:xfrm>
            <a:off x="376289" y="1368474"/>
            <a:ext cx="8308800" cy="3096300"/>
          </a:xfrm>
          <a:prstGeom prst="rect">
            <a:avLst/>
          </a:prstGeom>
          <a:noFill/>
          <a:ln>
            <a:noFill/>
          </a:ln>
        </p:spPr>
        <p:txBody>
          <a:bodyPr anchorCtr="0" anchor="t" bIns="40800" lIns="81625" spcFirstLastPara="1" rIns="81625" wrap="square" tIns="40800">
            <a:noAutofit/>
          </a:bodyPr>
          <a:lstStyle/>
          <a:p>
            <a:pPr indent="-381000" lvl="0" marL="457200" marR="0" rtl="0" algn="l">
              <a:lnSpc>
                <a:spcPct val="100000"/>
              </a:lnSpc>
              <a:spcBef>
                <a:spcPts val="0"/>
              </a:spcBef>
              <a:spcAft>
                <a:spcPts val="0"/>
              </a:spcAft>
              <a:buClr>
                <a:schemeClr val="dk1"/>
              </a:buClr>
              <a:buSzPts val="2400"/>
              <a:buFont typeface="Arial"/>
              <a:buChar char="●"/>
            </a:pPr>
            <a:r>
              <a:rPr b="0" i="0" lang="en" sz="2400" u="none" cap="none" strike="noStrike">
                <a:solidFill>
                  <a:schemeClr val="dk1"/>
                </a:solidFill>
                <a:latin typeface="Helvetica Neue"/>
                <a:ea typeface="Helvetica Neue"/>
                <a:cs typeface="Helvetica Neue"/>
                <a:sym typeface="Helvetica Neue"/>
              </a:rPr>
              <a:t>Please let me know if you want to go more or less in depth into a particular subject.</a:t>
            </a:r>
            <a:endParaRPr b="0" i="0" sz="24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t/>
            </a:r>
            <a:endParaRPr b="0" i="0" sz="2400" u="none" cap="none" strike="noStrike">
              <a:solidFill>
                <a:schemeClr val="dk1"/>
              </a:solidFill>
              <a:latin typeface="Helvetica Neue"/>
              <a:ea typeface="Helvetica Neue"/>
              <a:cs typeface="Helvetica Neue"/>
              <a:sym typeface="Helvetica Neue"/>
            </a:endParaRPr>
          </a:p>
          <a:p>
            <a:pPr indent="-381000" lvl="0" marL="457200" marR="0" rtl="0" algn="l">
              <a:lnSpc>
                <a:spcPct val="100000"/>
              </a:lnSpc>
              <a:spcBef>
                <a:spcPts val="0"/>
              </a:spcBef>
              <a:spcAft>
                <a:spcPts val="0"/>
              </a:spcAft>
              <a:buClr>
                <a:schemeClr val="dk1"/>
              </a:buClr>
              <a:buSzPts val="2400"/>
              <a:buFont typeface="Arial"/>
              <a:buChar char="●"/>
            </a:pPr>
            <a:r>
              <a:rPr b="0" i="0" lang="en" sz="2400" u="none" cap="none" strike="noStrike">
                <a:solidFill>
                  <a:schemeClr val="dk1"/>
                </a:solidFill>
                <a:latin typeface="Helvetica Neue"/>
                <a:ea typeface="Helvetica Neue"/>
                <a:cs typeface="Helvetica Neue"/>
                <a:sym typeface="Helvetica Neue"/>
              </a:rPr>
              <a:t>Please feel free to stop me and ask any clarifying questions.</a:t>
            </a:r>
            <a:endParaRPr b="0" i="0" sz="2400" u="none" cap="none" strike="noStrike">
              <a:solidFill>
                <a:schemeClr val="dk1"/>
              </a:solidFill>
              <a:latin typeface="Helvetica Neue"/>
              <a:ea typeface="Helvetica Neue"/>
              <a:cs typeface="Helvetica Neue"/>
              <a:sym typeface="Helvetica Neue"/>
            </a:endParaRPr>
          </a:p>
        </p:txBody>
      </p:sp>
      <p:sp>
        <p:nvSpPr>
          <p:cNvPr id="179" name="Google Shape;179;p29"/>
          <p:cNvSpPr txBox="1"/>
          <p:nvPr>
            <p:ph type="title"/>
          </p:nvPr>
        </p:nvSpPr>
        <p:spPr>
          <a:xfrm>
            <a:off x="345450" y="338400"/>
            <a:ext cx="8453100" cy="509100"/>
          </a:xfrm>
          <a:prstGeom prst="rect">
            <a:avLst/>
          </a:prstGeom>
          <a:noFill/>
          <a:ln>
            <a:noFill/>
          </a:ln>
        </p:spPr>
        <p:txBody>
          <a:bodyPr anchorCtr="0" anchor="ctr" bIns="40800" lIns="81625" spcFirstLastPara="1" rIns="81625" wrap="square" tIns="40800">
            <a:noAutofit/>
          </a:bodyPr>
          <a:lstStyle/>
          <a:p>
            <a:pPr indent="0" lvl="0" marL="0" marR="0" rtl="0" algn="ctr">
              <a:lnSpc>
                <a:spcPct val="80000"/>
              </a:lnSpc>
              <a:spcBef>
                <a:spcPts val="0"/>
              </a:spcBef>
              <a:spcAft>
                <a:spcPts val="0"/>
              </a:spcAft>
              <a:buClr>
                <a:srgbClr val="000000"/>
              </a:buClr>
              <a:buSzPts val="1100"/>
              <a:buFont typeface="Arial"/>
              <a:buNone/>
            </a:pPr>
            <a:r>
              <a:rPr b="1" i="0" lang="en" sz="2800" u="none" cap="none" strike="noStrike">
                <a:solidFill>
                  <a:schemeClr val="dk1"/>
                </a:solidFill>
                <a:latin typeface="Helvetica Neue"/>
                <a:ea typeface="Helvetica Neue"/>
                <a:cs typeface="Helvetica Neue"/>
                <a:sym typeface="Helvetica Neue"/>
              </a:rPr>
              <a:t>Some notes before we begin</a:t>
            </a:r>
            <a:endParaRPr b="1" i="0" sz="2800" u="none" cap="none" strike="noStrike">
              <a:solidFill>
                <a:schemeClr val="dk1"/>
              </a:solidFill>
              <a:latin typeface="Helvetica Neue"/>
              <a:ea typeface="Helvetica Neue"/>
              <a:cs typeface="Helvetica Neue"/>
              <a:sym typeface="Helvetica Neue"/>
            </a:endParaRPr>
          </a:p>
        </p:txBody>
      </p:sp>
      <p:sp>
        <p:nvSpPr>
          <p:cNvPr id="180" name="Google Shape;180;p29"/>
          <p:cNvSpPr txBox="1"/>
          <p:nvPr>
            <p:ph idx="12" type="sldNum"/>
          </p:nvPr>
        </p:nvSpPr>
        <p:spPr>
          <a:xfrm>
            <a:off x="8536498" y="4846729"/>
            <a:ext cx="280200" cy="135600"/>
          </a:xfrm>
          <a:prstGeom prst="rect">
            <a:avLst/>
          </a:prstGeom>
          <a:noFill/>
          <a:ln>
            <a:noFill/>
          </a:ln>
        </p:spPr>
        <p:txBody>
          <a:bodyPr anchorCtr="0" anchor="ctr" bIns="40800" lIns="81625" spcFirstLastPara="1" rIns="81625" wrap="square" tIns="4080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BABAB"/>
                </a:solidFill>
                <a:latin typeface="Helvetica Neue"/>
                <a:ea typeface="Helvetica Neue"/>
                <a:cs typeface="Helvetica Neue"/>
                <a:sym typeface="Helvetica Neue"/>
              </a:rPr>
              <a:t>‹#›</a:t>
            </a:fld>
            <a:endParaRPr b="0" i="0" sz="600" u="none" cap="none" strike="noStrike">
              <a:solidFill>
                <a:srgbClr val="ABABAB"/>
              </a:solidFill>
              <a:latin typeface="Helvetica Neue"/>
              <a:ea typeface="Helvetica Neue"/>
              <a:cs typeface="Helvetica Neue"/>
              <a:sym typeface="Helvetica Neue"/>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5"/>
          <p:cNvSpPr txBox="1"/>
          <p:nvPr>
            <p:ph idx="4294967295" type="body"/>
          </p:nvPr>
        </p:nvSpPr>
        <p:spPr>
          <a:xfrm>
            <a:off x="376289" y="1368474"/>
            <a:ext cx="8308800" cy="3096300"/>
          </a:xfrm>
          <a:prstGeom prst="rect">
            <a:avLst/>
          </a:prstGeom>
          <a:noFill/>
          <a:ln>
            <a:noFill/>
          </a:ln>
        </p:spPr>
        <p:txBody>
          <a:bodyPr anchorCtr="0" anchor="t" bIns="40800" lIns="81625" spcFirstLastPara="1" rIns="81625" wrap="square" tIns="40800">
            <a:noAutofit/>
          </a:bodyPr>
          <a:lstStyle/>
          <a:p>
            <a:pPr indent="0" lvl="0" marL="0" marR="0" rtl="0" algn="l">
              <a:lnSpc>
                <a:spcPct val="100000"/>
              </a:lnSpc>
              <a:spcBef>
                <a:spcPts val="0"/>
              </a:spcBef>
              <a:spcAft>
                <a:spcPts val="0"/>
              </a:spcAft>
              <a:buClr>
                <a:srgbClr val="4C4C4C"/>
              </a:buClr>
              <a:buSzPts val="800"/>
              <a:buFont typeface="Arial"/>
              <a:buNone/>
            </a:pPr>
            <a:r>
              <a:rPr b="1" i="0" lang="en" sz="1800" u="sng" cap="none" strike="noStrike">
                <a:solidFill>
                  <a:schemeClr val="hlink"/>
                </a:solidFill>
                <a:latin typeface="Helvetica Neue"/>
                <a:ea typeface="Helvetica Neue"/>
                <a:cs typeface="Helvetica Neue"/>
                <a:sym typeface="Helvetica Neue"/>
                <a:hlinkClick r:id="rId3"/>
              </a:rPr>
              <a:t>Facebook Prophet</a:t>
            </a:r>
            <a:r>
              <a:rPr b="0" i="0" lang="en" sz="1800" u="none" cap="none" strike="noStrike">
                <a:solidFill>
                  <a:schemeClr val="dk1"/>
                </a:solidFill>
                <a:latin typeface="Helvetica Neue"/>
                <a:ea typeface="Helvetica Neue"/>
                <a:cs typeface="Helvetica Neue"/>
                <a:sym typeface="Helvetica Neue"/>
              </a:rPr>
              <a:t> is a tool that allows folks to forecast using additive or component models relatively easily. It can also include things like:</a:t>
            </a:r>
            <a:endParaRPr b="0" i="0" sz="18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Helvetica Neue"/>
                <a:ea typeface="Helvetica Neue"/>
                <a:cs typeface="Helvetica Neue"/>
                <a:sym typeface="Helvetica Neue"/>
              </a:rPr>
              <a:t>Day of week effects</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Helvetica Neue"/>
                <a:ea typeface="Helvetica Neue"/>
                <a:cs typeface="Helvetica Neue"/>
                <a:sym typeface="Helvetica Neue"/>
              </a:rPr>
              <a:t>Day of year effects</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Helvetica Neue"/>
                <a:ea typeface="Helvetica Neue"/>
                <a:cs typeface="Helvetica Neue"/>
                <a:sym typeface="Helvetica Neue"/>
              </a:rPr>
              <a:t>Holiday effects</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Helvetica Neue"/>
                <a:ea typeface="Helvetica Neue"/>
                <a:cs typeface="Helvetica Neue"/>
                <a:sym typeface="Helvetica Neue"/>
              </a:rPr>
              <a:t>Trend trajectory</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Helvetica Neue"/>
                <a:ea typeface="Helvetica Neue"/>
                <a:cs typeface="Helvetica Neue"/>
                <a:sym typeface="Helvetica Neue"/>
              </a:rPr>
              <a:t>Can do MCMC sampling</a:t>
            </a:r>
            <a:endParaRPr b="0" i="0" sz="18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t/>
            </a:r>
            <a:endParaRPr b="0" i="0" sz="1800" u="none" cap="none" strike="noStrike">
              <a:solidFill>
                <a:schemeClr val="dk1"/>
              </a:solidFill>
              <a:latin typeface="Helvetica Neue"/>
              <a:ea typeface="Helvetica Neue"/>
              <a:cs typeface="Helvetica Neue"/>
              <a:sym typeface="Helvetica Neue"/>
            </a:endParaRPr>
          </a:p>
        </p:txBody>
      </p:sp>
      <p:sp>
        <p:nvSpPr>
          <p:cNvPr id="489" name="Google Shape;489;p65"/>
          <p:cNvSpPr txBox="1"/>
          <p:nvPr>
            <p:ph type="title"/>
          </p:nvPr>
        </p:nvSpPr>
        <p:spPr>
          <a:xfrm>
            <a:off x="345450" y="338400"/>
            <a:ext cx="8453100" cy="509100"/>
          </a:xfrm>
          <a:prstGeom prst="rect">
            <a:avLst/>
          </a:prstGeom>
          <a:noFill/>
          <a:ln>
            <a:noFill/>
          </a:ln>
        </p:spPr>
        <p:txBody>
          <a:bodyPr anchorCtr="0" anchor="ctr" bIns="40800" lIns="81625" spcFirstLastPara="1" rIns="81625" wrap="square" tIns="40800">
            <a:noAutofit/>
          </a:bodyPr>
          <a:lstStyle/>
          <a:p>
            <a:pPr indent="0" lvl="0" marL="0" marR="0" rtl="0" algn="ctr">
              <a:lnSpc>
                <a:spcPct val="80000"/>
              </a:lnSpc>
              <a:spcBef>
                <a:spcPts val="0"/>
              </a:spcBef>
              <a:spcAft>
                <a:spcPts val="0"/>
              </a:spcAft>
              <a:buClr>
                <a:srgbClr val="000000"/>
              </a:buClr>
              <a:buSzPts val="1100"/>
              <a:buFont typeface="Arial"/>
              <a:buNone/>
            </a:pPr>
            <a:r>
              <a:rPr b="1" i="0" lang="en" sz="2800" u="none" cap="none" strike="noStrike">
                <a:solidFill>
                  <a:schemeClr val="dk1"/>
                </a:solidFill>
                <a:latin typeface="Helvetica Neue"/>
                <a:ea typeface="Helvetica Neue"/>
                <a:cs typeface="Helvetica Neue"/>
                <a:sym typeface="Helvetica Neue"/>
              </a:rPr>
              <a:t>Let us model some time-series data! Finally! Facebook Prophet package.</a:t>
            </a:r>
            <a:endParaRPr b="1" i="0" sz="2800" u="none" cap="none" strike="noStrike">
              <a:solidFill>
                <a:schemeClr val="dk1"/>
              </a:solidFill>
              <a:latin typeface="Helvetica Neue"/>
              <a:ea typeface="Helvetica Neue"/>
              <a:cs typeface="Helvetica Neue"/>
              <a:sym typeface="Helvetica Neue"/>
            </a:endParaRPr>
          </a:p>
        </p:txBody>
      </p:sp>
      <p:sp>
        <p:nvSpPr>
          <p:cNvPr id="490" name="Google Shape;490;p65"/>
          <p:cNvSpPr txBox="1"/>
          <p:nvPr>
            <p:ph idx="12" type="sldNum"/>
          </p:nvPr>
        </p:nvSpPr>
        <p:spPr>
          <a:xfrm>
            <a:off x="8536498" y="4846729"/>
            <a:ext cx="280200" cy="135600"/>
          </a:xfrm>
          <a:prstGeom prst="rect">
            <a:avLst/>
          </a:prstGeom>
          <a:noFill/>
          <a:ln>
            <a:noFill/>
          </a:ln>
        </p:spPr>
        <p:txBody>
          <a:bodyPr anchorCtr="0" anchor="ctr" bIns="40800" lIns="81625" spcFirstLastPara="1" rIns="81625" wrap="square" tIns="4080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BABAB"/>
                </a:solidFill>
                <a:latin typeface="Helvetica Neue"/>
                <a:ea typeface="Helvetica Neue"/>
                <a:cs typeface="Helvetica Neue"/>
                <a:sym typeface="Helvetica Neue"/>
              </a:rPr>
              <a:t>‹#›</a:t>
            </a:fld>
            <a:endParaRPr b="0" i="0" sz="600" u="none" cap="none" strike="noStrike">
              <a:solidFill>
                <a:srgbClr val="ABABAB"/>
              </a:solidFill>
              <a:latin typeface="Helvetica Neue"/>
              <a:ea typeface="Helvetica Neue"/>
              <a:cs typeface="Helvetica Neue"/>
              <a:sym typeface="Helvetica Neue"/>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66"/>
          <p:cNvSpPr txBox="1"/>
          <p:nvPr>
            <p:ph idx="4294967295" type="body"/>
          </p:nvPr>
        </p:nvSpPr>
        <p:spPr>
          <a:xfrm>
            <a:off x="5008949" y="1330538"/>
            <a:ext cx="3789600" cy="3096300"/>
          </a:xfrm>
          <a:prstGeom prst="rect">
            <a:avLst/>
          </a:prstGeom>
          <a:noFill/>
          <a:ln>
            <a:noFill/>
          </a:ln>
        </p:spPr>
        <p:txBody>
          <a:bodyPr anchorCtr="0" anchor="t" bIns="40800" lIns="81625" spcFirstLastPara="1" rIns="81625" wrap="square" tIns="40800">
            <a:noAutofit/>
          </a:bodyPr>
          <a:lstStyle/>
          <a:p>
            <a:pPr indent="0" lvl="0" marL="0" marR="0" rtl="0" algn="l">
              <a:lnSpc>
                <a:spcPct val="100000"/>
              </a:lnSpc>
              <a:spcBef>
                <a:spcPts val="0"/>
              </a:spcBef>
              <a:spcAft>
                <a:spcPts val="0"/>
              </a:spcAft>
              <a:buClr>
                <a:srgbClr val="4C4C4C"/>
              </a:buClr>
              <a:buSzPts val="800"/>
              <a:buFont typeface="Arial"/>
              <a:buNone/>
            </a:pPr>
            <a:r>
              <a:rPr b="0" i="0" lang="en" sz="1800" u="none" cap="none" strike="noStrike">
                <a:solidFill>
                  <a:schemeClr val="dk1"/>
                </a:solidFill>
                <a:latin typeface="Helvetica Neue"/>
                <a:ea typeface="Helvetica Neue"/>
                <a:cs typeface="Helvetica Neue"/>
                <a:sym typeface="Helvetica Neue"/>
              </a:rPr>
              <a:t>Below are some resources available to learn more about </a:t>
            </a:r>
            <a:r>
              <a:rPr b="1" i="0" lang="en" sz="1800" u="none" cap="none" strike="noStrike">
                <a:solidFill>
                  <a:schemeClr val="dk1"/>
                </a:solidFill>
                <a:latin typeface="Helvetica Neue"/>
                <a:ea typeface="Helvetica Neue"/>
                <a:cs typeface="Helvetica Neue"/>
                <a:sym typeface="Helvetica Neue"/>
              </a:rPr>
              <a:t>Bayesian structural time series modeling (BSTS)</a:t>
            </a:r>
            <a:r>
              <a:rPr b="0" i="0" lang="en" sz="1800" u="none" cap="none" strike="noStrike">
                <a:solidFill>
                  <a:schemeClr val="dk1"/>
                </a:solidFill>
                <a:latin typeface="Helvetica Neue"/>
                <a:ea typeface="Helvetica Neue"/>
                <a:cs typeface="Helvetica Neue"/>
                <a:sym typeface="Helvetica Neue"/>
              </a:rPr>
              <a:t>:</a:t>
            </a:r>
            <a:endParaRPr b="0" i="0" sz="18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rgbClr val="0000FF"/>
              </a:buClr>
              <a:buSzPts val="1800"/>
              <a:buFont typeface="Arial"/>
              <a:buChar char="●"/>
            </a:pPr>
            <a:r>
              <a:rPr b="0" i="0" lang="en" sz="1800" u="sng" cap="none" strike="noStrike">
                <a:solidFill>
                  <a:schemeClr val="hlink"/>
                </a:solidFill>
                <a:latin typeface="Helvetica Neue"/>
                <a:ea typeface="Helvetica Neue"/>
                <a:cs typeface="Helvetica Neue"/>
                <a:sym typeface="Helvetica Neue"/>
                <a:hlinkClick r:id="rId3"/>
              </a:rPr>
              <a:t>Causal Impact package from Google (available in R)</a:t>
            </a:r>
            <a:r>
              <a:rPr b="0" i="0" lang="en" sz="1800" u="none" cap="none" strike="noStrike">
                <a:solidFill>
                  <a:srgbClr val="0000FF"/>
                </a:solidFill>
                <a:latin typeface="Helvetica Neue"/>
                <a:ea typeface="Helvetica Neue"/>
                <a:cs typeface="Helvetica Neue"/>
                <a:sym typeface="Helvetica Neue"/>
              </a:rPr>
              <a:t>.</a:t>
            </a:r>
            <a:endParaRPr b="0" i="0" sz="1800" u="none" cap="none" strike="noStrike">
              <a:solidFill>
                <a:srgbClr val="0000FF"/>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rgbClr val="0000FF"/>
              </a:buClr>
              <a:buSzPts val="1800"/>
              <a:buFont typeface="Arial"/>
              <a:buChar char="●"/>
            </a:pPr>
            <a:r>
              <a:rPr b="0" i="0" lang="en" sz="1800" u="sng" cap="none" strike="noStrike">
                <a:solidFill>
                  <a:schemeClr val="hlink"/>
                </a:solidFill>
                <a:latin typeface="Helvetica Neue"/>
                <a:ea typeface="Helvetica Neue"/>
                <a:cs typeface="Helvetica Neue"/>
                <a:sym typeface="Helvetica Neue"/>
                <a:hlinkClick r:id="rId4"/>
              </a:rPr>
              <a:t>Example implementation in python</a:t>
            </a:r>
            <a:endParaRPr b="0" i="0" sz="1800" u="none" cap="none" strike="noStrike">
              <a:solidFill>
                <a:srgbClr val="0000FF"/>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rgbClr val="0000FF"/>
              </a:buClr>
              <a:buSzPts val="1800"/>
              <a:buFont typeface="Arial"/>
              <a:buChar char="●"/>
            </a:pPr>
            <a:r>
              <a:rPr b="0" i="0" lang="en" sz="1800" u="sng" cap="none" strike="noStrike">
                <a:solidFill>
                  <a:schemeClr val="hlink"/>
                </a:solidFill>
                <a:latin typeface="Helvetica Neue"/>
                <a:ea typeface="Helvetica Neue"/>
                <a:cs typeface="Helvetica Neue"/>
                <a:sym typeface="Helvetica Neue"/>
                <a:hlinkClick r:id="rId5"/>
              </a:rPr>
              <a:t>Example implementation in python in github</a:t>
            </a:r>
            <a:endParaRPr b="0" i="0" sz="1800" u="none" cap="none" strike="noStrike">
              <a:solidFill>
                <a:srgbClr val="0000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t/>
            </a:r>
            <a:endParaRPr b="0" i="0" sz="1800" u="none" cap="none" strike="noStrike">
              <a:solidFill>
                <a:schemeClr val="dk1"/>
              </a:solidFill>
              <a:latin typeface="Helvetica Neue"/>
              <a:ea typeface="Helvetica Neue"/>
              <a:cs typeface="Helvetica Neue"/>
              <a:sym typeface="Helvetica Neue"/>
            </a:endParaRPr>
          </a:p>
        </p:txBody>
      </p:sp>
      <p:sp>
        <p:nvSpPr>
          <p:cNvPr id="496" name="Google Shape;496;p66"/>
          <p:cNvSpPr txBox="1"/>
          <p:nvPr>
            <p:ph type="title"/>
          </p:nvPr>
        </p:nvSpPr>
        <p:spPr>
          <a:xfrm>
            <a:off x="345450" y="338400"/>
            <a:ext cx="8453100" cy="509100"/>
          </a:xfrm>
          <a:prstGeom prst="rect">
            <a:avLst/>
          </a:prstGeom>
          <a:noFill/>
          <a:ln>
            <a:noFill/>
          </a:ln>
        </p:spPr>
        <p:txBody>
          <a:bodyPr anchorCtr="0" anchor="ctr" bIns="40800" lIns="81625" spcFirstLastPara="1" rIns="81625" wrap="square" tIns="40800">
            <a:noAutofit/>
          </a:bodyPr>
          <a:lstStyle/>
          <a:p>
            <a:pPr indent="0" lvl="0" marL="0" marR="0" rtl="0" algn="ctr">
              <a:lnSpc>
                <a:spcPct val="80000"/>
              </a:lnSpc>
              <a:spcBef>
                <a:spcPts val="0"/>
              </a:spcBef>
              <a:spcAft>
                <a:spcPts val="0"/>
              </a:spcAft>
              <a:buClr>
                <a:srgbClr val="000000"/>
              </a:buClr>
              <a:buSzPts val="1100"/>
              <a:buFont typeface="Arial"/>
              <a:buNone/>
            </a:pPr>
            <a:r>
              <a:rPr b="1" i="0" lang="en" sz="2800" u="none" cap="none" strike="noStrike">
                <a:solidFill>
                  <a:schemeClr val="dk1"/>
                </a:solidFill>
                <a:latin typeface="Helvetica Neue"/>
                <a:ea typeface="Helvetica Neue"/>
                <a:cs typeface="Helvetica Neue"/>
                <a:sym typeface="Helvetica Neue"/>
              </a:rPr>
              <a:t>Let us model some time-series data! Finally! Bayesian structural time series modeling.</a:t>
            </a:r>
            <a:endParaRPr b="1" i="0" sz="2800" u="none" cap="none" strike="noStrike">
              <a:solidFill>
                <a:schemeClr val="dk1"/>
              </a:solidFill>
              <a:latin typeface="Helvetica Neue"/>
              <a:ea typeface="Helvetica Neue"/>
              <a:cs typeface="Helvetica Neue"/>
              <a:sym typeface="Helvetica Neue"/>
            </a:endParaRPr>
          </a:p>
        </p:txBody>
      </p:sp>
      <p:sp>
        <p:nvSpPr>
          <p:cNvPr id="497" name="Google Shape;497;p66"/>
          <p:cNvSpPr txBox="1"/>
          <p:nvPr>
            <p:ph idx="12" type="sldNum"/>
          </p:nvPr>
        </p:nvSpPr>
        <p:spPr>
          <a:xfrm>
            <a:off x="8536498" y="4846729"/>
            <a:ext cx="280200" cy="135600"/>
          </a:xfrm>
          <a:prstGeom prst="rect">
            <a:avLst/>
          </a:prstGeom>
          <a:noFill/>
          <a:ln>
            <a:noFill/>
          </a:ln>
        </p:spPr>
        <p:txBody>
          <a:bodyPr anchorCtr="0" anchor="ctr" bIns="40800" lIns="81625" spcFirstLastPara="1" rIns="81625" wrap="square" tIns="4080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BABAB"/>
                </a:solidFill>
                <a:latin typeface="Helvetica Neue"/>
                <a:ea typeface="Helvetica Neue"/>
                <a:cs typeface="Helvetica Neue"/>
                <a:sym typeface="Helvetica Neue"/>
              </a:rPr>
              <a:t>‹#›</a:t>
            </a:fld>
            <a:endParaRPr b="0" i="0" sz="600" u="none" cap="none" strike="noStrike">
              <a:solidFill>
                <a:srgbClr val="ABABAB"/>
              </a:solidFill>
              <a:latin typeface="Helvetica Neue"/>
              <a:ea typeface="Helvetica Neue"/>
              <a:cs typeface="Helvetica Neue"/>
              <a:sym typeface="Helvetica Neue"/>
            </a:endParaRPr>
          </a:p>
        </p:txBody>
      </p:sp>
      <p:pic>
        <p:nvPicPr>
          <p:cNvPr id="498" name="Google Shape;498;p66"/>
          <p:cNvPicPr preferRelativeResize="0"/>
          <p:nvPr/>
        </p:nvPicPr>
        <p:blipFill>
          <a:blip r:embed="rId6">
            <a:alphaModFix/>
          </a:blip>
          <a:stretch>
            <a:fillRect/>
          </a:stretch>
        </p:blipFill>
        <p:spPr>
          <a:xfrm>
            <a:off x="381477" y="1292600"/>
            <a:ext cx="4305096" cy="3172176"/>
          </a:xfrm>
          <a:prstGeom prst="rect">
            <a:avLst/>
          </a:prstGeom>
          <a:noFill/>
          <a:ln>
            <a:noFill/>
          </a:ln>
        </p:spPr>
      </p:pic>
      <p:sp>
        <p:nvSpPr>
          <p:cNvPr id="499" name="Google Shape;499;p66"/>
          <p:cNvSpPr txBox="1"/>
          <p:nvPr/>
        </p:nvSpPr>
        <p:spPr>
          <a:xfrm>
            <a:off x="0" y="4998000"/>
            <a:ext cx="9144000" cy="13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434343"/>
                </a:solidFill>
              </a:rPr>
              <a:t>Google, Inc</a:t>
            </a:r>
            <a:r>
              <a:rPr lang="en" sz="1000">
                <a:solidFill>
                  <a:srgbClr val="434343"/>
                </a:solidFill>
              </a:rPr>
              <a:t>. Last accessed October 15, 2018. &lt;https://google.github.io/CausalImpact/CausalImpact.html&gt;.</a:t>
            </a:r>
            <a:endParaRPr sz="1000">
              <a:solidFill>
                <a:srgbClr val="434343"/>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7"/>
          <p:cNvSpPr txBox="1"/>
          <p:nvPr>
            <p:ph idx="4294967295" type="body"/>
          </p:nvPr>
        </p:nvSpPr>
        <p:spPr>
          <a:xfrm>
            <a:off x="376289" y="1368474"/>
            <a:ext cx="8308800" cy="3096300"/>
          </a:xfrm>
          <a:prstGeom prst="rect">
            <a:avLst/>
          </a:prstGeom>
          <a:noFill/>
          <a:ln>
            <a:noFill/>
          </a:ln>
        </p:spPr>
        <p:txBody>
          <a:bodyPr anchorCtr="0" anchor="t" bIns="40800" lIns="81625" spcFirstLastPara="1" rIns="81625" wrap="square" tIns="40800">
            <a:noAutofit/>
          </a:bodyPr>
          <a:lstStyle/>
          <a:p>
            <a:pPr indent="0" lvl="0" marL="0" marR="0" rtl="0" algn="l">
              <a:lnSpc>
                <a:spcPct val="100000"/>
              </a:lnSpc>
              <a:spcBef>
                <a:spcPts val="0"/>
              </a:spcBef>
              <a:spcAft>
                <a:spcPts val="0"/>
              </a:spcAft>
              <a:buClr>
                <a:srgbClr val="4C4C4C"/>
              </a:buClr>
              <a:buSzPts val="800"/>
              <a:buFont typeface="Arial"/>
              <a:buNone/>
            </a:pPr>
            <a:r>
              <a:rPr b="0" i="0" lang="en" sz="1800" u="none" cap="none" strike="noStrike">
                <a:solidFill>
                  <a:schemeClr val="dk1"/>
                </a:solidFill>
                <a:latin typeface="Helvetica Neue"/>
                <a:ea typeface="Helvetica Neue"/>
                <a:cs typeface="Helvetica Neue"/>
                <a:sym typeface="Helvetica Neue"/>
              </a:rPr>
              <a:t>Here are some resources on </a:t>
            </a:r>
            <a:r>
              <a:rPr b="1" i="0" lang="en" sz="1800" u="none" cap="none" strike="noStrike">
                <a:solidFill>
                  <a:schemeClr val="dk1"/>
                </a:solidFill>
                <a:latin typeface="Helvetica Neue"/>
                <a:ea typeface="Helvetica Neue"/>
                <a:cs typeface="Helvetica Neue"/>
                <a:sym typeface="Helvetica Neue"/>
              </a:rPr>
              <a:t>recurrent neural networks (RNN)</a:t>
            </a:r>
            <a:r>
              <a:rPr b="0" i="0" lang="en" sz="1800" u="none" cap="none" strike="noStrike">
                <a:solidFill>
                  <a:schemeClr val="dk1"/>
                </a:solidFill>
                <a:latin typeface="Helvetica Neue"/>
                <a:ea typeface="Helvetica Neue"/>
                <a:cs typeface="Helvetica Neue"/>
                <a:sym typeface="Helvetica Neue"/>
              </a:rPr>
              <a:t> and </a:t>
            </a:r>
            <a:r>
              <a:rPr b="1" i="0" lang="en" sz="1800" u="none" cap="none" strike="noStrike">
                <a:solidFill>
                  <a:schemeClr val="dk1"/>
                </a:solidFill>
                <a:latin typeface="Helvetica Neue"/>
                <a:ea typeface="Helvetica Neue"/>
                <a:cs typeface="Helvetica Neue"/>
                <a:sym typeface="Helvetica Neue"/>
              </a:rPr>
              <a:t>Long Short-Term Memory networks (LSTMs)</a:t>
            </a:r>
            <a:r>
              <a:rPr b="0" i="0" lang="en" sz="1800" u="none" cap="none" strike="noStrike">
                <a:solidFill>
                  <a:schemeClr val="dk1"/>
                </a:solidFill>
                <a:latin typeface="Helvetica Neue"/>
                <a:ea typeface="Helvetica Neue"/>
                <a:cs typeface="Helvetica Neue"/>
                <a:sym typeface="Helvetica Neue"/>
              </a:rPr>
              <a:t>:</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rgbClr val="0000FF"/>
              </a:buClr>
              <a:buSzPts val="1800"/>
              <a:buFont typeface="Arial"/>
              <a:buChar char="●"/>
            </a:pPr>
            <a:r>
              <a:rPr b="0" i="0" lang="en" sz="1800" u="sng" cap="none" strike="noStrike">
                <a:solidFill>
                  <a:srgbClr val="0000FF"/>
                </a:solidFill>
                <a:latin typeface="Helvetica Neue"/>
                <a:ea typeface="Helvetica Neue"/>
                <a:cs typeface="Helvetica Neue"/>
                <a:sym typeface="Helvetica Neue"/>
                <a:hlinkClick r:id="rId3">
                  <a:extLst>
                    <a:ext uri="{A12FA001-AC4F-418D-AE19-62706E023703}">
                      <ahyp:hlinkClr val="tx"/>
                    </a:ext>
                  </a:extLst>
                </a:hlinkClick>
              </a:rPr>
              <a:t>Link 1</a:t>
            </a:r>
            <a:endParaRPr b="0" i="0" sz="1800" u="none" cap="none" strike="noStrike">
              <a:solidFill>
                <a:srgbClr val="0000FF"/>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rgbClr val="0000FF"/>
              </a:buClr>
              <a:buSzPts val="1800"/>
              <a:buFont typeface="Arial"/>
              <a:buChar char="●"/>
            </a:pPr>
            <a:r>
              <a:rPr b="0" i="0" lang="en" sz="1800" u="sng" cap="none" strike="noStrike">
                <a:solidFill>
                  <a:srgbClr val="0000FF"/>
                </a:solidFill>
                <a:latin typeface="Helvetica Neue"/>
                <a:ea typeface="Helvetica Neue"/>
                <a:cs typeface="Helvetica Neue"/>
                <a:sym typeface="Helvetica Neue"/>
                <a:hlinkClick r:id="rId4">
                  <a:extLst>
                    <a:ext uri="{A12FA001-AC4F-418D-AE19-62706E023703}">
                      <ahyp:hlinkClr val="tx"/>
                    </a:ext>
                  </a:extLst>
                </a:hlinkClick>
              </a:rPr>
              <a:t>Link 2</a:t>
            </a:r>
            <a:endParaRPr b="0" i="0" sz="1800" u="none" cap="none" strike="noStrike">
              <a:solidFill>
                <a:srgbClr val="0000FF"/>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rgbClr val="0000FF"/>
              </a:buClr>
              <a:buSzPts val="1800"/>
              <a:buFont typeface="Arial"/>
              <a:buChar char="●"/>
            </a:pPr>
            <a:r>
              <a:rPr b="0" i="0" lang="en" sz="1800" u="sng" cap="none" strike="noStrike">
                <a:solidFill>
                  <a:srgbClr val="0000FF"/>
                </a:solidFill>
                <a:latin typeface="Helvetica Neue"/>
                <a:ea typeface="Helvetica Neue"/>
                <a:cs typeface="Helvetica Neue"/>
                <a:sym typeface="Helvetica Neue"/>
                <a:hlinkClick r:id="rId5">
                  <a:extLst>
                    <a:ext uri="{A12FA001-AC4F-418D-AE19-62706E023703}">
                      <ahyp:hlinkClr val="tx"/>
                    </a:ext>
                  </a:extLst>
                </a:hlinkClick>
              </a:rPr>
              <a:t>Link 3</a:t>
            </a:r>
            <a:endParaRPr b="0" i="0" sz="1800" u="none" cap="none" strike="noStrike">
              <a:solidFill>
                <a:srgbClr val="0000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t/>
            </a:r>
            <a:endParaRPr b="0" i="0" sz="1800" u="none" cap="none" strike="noStrike">
              <a:solidFill>
                <a:schemeClr val="dk1"/>
              </a:solidFill>
              <a:latin typeface="Helvetica Neue"/>
              <a:ea typeface="Helvetica Neue"/>
              <a:cs typeface="Helvetica Neue"/>
              <a:sym typeface="Helvetica Neue"/>
            </a:endParaRPr>
          </a:p>
        </p:txBody>
      </p:sp>
      <p:sp>
        <p:nvSpPr>
          <p:cNvPr id="505" name="Google Shape;505;p67"/>
          <p:cNvSpPr txBox="1"/>
          <p:nvPr>
            <p:ph type="title"/>
          </p:nvPr>
        </p:nvSpPr>
        <p:spPr>
          <a:xfrm>
            <a:off x="345450" y="338400"/>
            <a:ext cx="8453100" cy="509100"/>
          </a:xfrm>
          <a:prstGeom prst="rect">
            <a:avLst/>
          </a:prstGeom>
          <a:noFill/>
          <a:ln>
            <a:noFill/>
          </a:ln>
        </p:spPr>
        <p:txBody>
          <a:bodyPr anchorCtr="0" anchor="ctr" bIns="40800" lIns="81625" spcFirstLastPara="1" rIns="81625" wrap="square" tIns="40800">
            <a:noAutofit/>
          </a:bodyPr>
          <a:lstStyle/>
          <a:p>
            <a:pPr indent="0" lvl="0" marL="0" marR="0" rtl="0" algn="ctr">
              <a:lnSpc>
                <a:spcPct val="80000"/>
              </a:lnSpc>
              <a:spcBef>
                <a:spcPts val="0"/>
              </a:spcBef>
              <a:spcAft>
                <a:spcPts val="0"/>
              </a:spcAft>
              <a:buClr>
                <a:srgbClr val="000000"/>
              </a:buClr>
              <a:buSzPts val="1100"/>
              <a:buFont typeface="Arial"/>
              <a:buNone/>
            </a:pPr>
            <a:r>
              <a:rPr b="1" i="0" lang="en" sz="2800" u="none" cap="none" strike="noStrike">
                <a:solidFill>
                  <a:schemeClr val="dk1"/>
                </a:solidFill>
                <a:latin typeface="Helvetica Neue"/>
                <a:ea typeface="Helvetica Neue"/>
                <a:cs typeface="Helvetica Neue"/>
                <a:sym typeface="Helvetica Neue"/>
              </a:rPr>
              <a:t>Let us model some time-series data! Finally! LSTM for regression</a:t>
            </a:r>
            <a:endParaRPr b="1" i="0" sz="2800" u="none" cap="none" strike="noStrike">
              <a:solidFill>
                <a:schemeClr val="dk1"/>
              </a:solidFill>
              <a:latin typeface="Helvetica Neue"/>
              <a:ea typeface="Helvetica Neue"/>
              <a:cs typeface="Helvetica Neue"/>
              <a:sym typeface="Helvetica Neue"/>
            </a:endParaRPr>
          </a:p>
        </p:txBody>
      </p:sp>
      <p:sp>
        <p:nvSpPr>
          <p:cNvPr id="506" name="Google Shape;506;p67"/>
          <p:cNvSpPr txBox="1"/>
          <p:nvPr>
            <p:ph idx="12" type="sldNum"/>
          </p:nvPr>
        </p:nvSpPr>
        <p:spPr>
          <a:xfrm>
            <a:off x="8536498" y="4846729"/>
            <a:ext cx="280200" cy="135600"/>
          </a:xfrm>
          <a:prstGeom prst="rect">
            <a:avLst/>
          </a:prstGeom>
          <a:noFill/>
          <a:ln>
            <a:noFill/>
          </a:ln>
        </p:spPr>
        <p:txBody>
          <a:bodyPr anchorCtr="0" anchor="ctr" bIns="40800" lIns="81625" spcFirstLastPara="1" rIns="81625" wrap="square" tIns="4080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BABAB"/>
                </a:solidFill>
                <a:latin typeface="Helvetica Neue"/>
                <a:ea typeface="Helvetica Neue"/>
                <a:cs typeface="Helvetica Neue"/>
                <a:sym typeface="Helvetica Neue"/>
              </a:rPr>
              <a:t>‹#›</a:t>
            </a:fld>
            <a:endParaRPr b="0" i="0" sz="600" u="none" cap="none" strike="noStrike">
              <a:solidFill>
                <a:srgbClr val="ABABAB"/>
              </a:solidFill>
              <a:latin typeface="Helvetica Neue"/>
              <a:ea typeface="Helvetica Neue"/>
              <a:cs typeface="Helvetica Neue"/>
              <a:sym typeface="Helvetica Neue"/>
            </a:endParaRPr>
          </a:p>
        </p:txBody>
      </p:sp>
      <p:pic>
        <p:nvPicPr>
          <p:cNvPr id="507" name="Google Shape;507;p67"/>
          <p:cNvPicPr preferRelativeResize="0"/>
          <p:nvPr/>
        </p:nvPicPr>
        <p:blipFill>
          <a:blip r:embed="rId6">
            <a:alphaModFix/>
          </a:blip>
          <a:stretch>
            <a:fillRect/>
          </a:stretch>
        </p:blipFill>
        <p:spPr>
          <a:xfrm>
            <a:off x="345450" y="3355225"/>
            <a:ext cx="4045325" cy="1414350"/>
          </a:xfrm>
          <a:prstGeom prst="rect">
            <a:avLst/>
          </a:prstGeom>
          <a:noFill/>
          <a:ln>
            <a:noFill/>
          </a:ln>
        </p:spPr>
      </p:pic>
      <p:pic>
        <p:nvPicPr>
          <p:cNvPr id="508" name="Google Shape;508;p67"/>
          <p:cNvPicPr preferRelativeResize="0"/>
          <p:nvPr/>
        </p:nvPicPr>
        <p:blipFill>
          <a:blip r:embed="rId7">
            <a:alphaModFix/>
          </a:blip>
          <a:stretch>
            <a:fillRect/>
          </a:stretch>
        </p:blipFill>
        <p:spPr>
          <a:xfrm>
            <a:off x="5009950" y="2300650"/>
            <a:ext cx="3755149" cy="2786709"/>
          </a:xfrm>
          <a:prstGeom prst="rect">
            <a:avLst/>
          </a:prstGeom>
          <a:noFill/>
          <a:ln>
            <a:noFill/>
          </a:ln>
        </p:spPr>
      </p:pic>
      <p:sp>
        <p:nvSpPr>
          <p:cNvPr id="509" name="Google Shape;509;p67"/>
          <p:cNvSpPr txBox="1"/>
          <p:nvPr>
            <p:ph idx="4294967295" type="body"/>
          </p:nvPr>
        </p:nvSpPr>
        <p:spPr>
          <a:xfrm>
            <a:off x="376300" y="3050425"/>
            <a:ext cx="4219800" cy="387000"/>
          </a:xfrm>
          <a:prstGeom prst="rect">
            <a:avLst/>
          </a:prstGeom>
          <a:noFill/>
          <a:ln>
            <a:noFill/>
          </a:ln>
        </p:spPr>
        <p:txBody>
          <a:bodyPr anchorCtr="0" anchor="t" bIns="40800" lIns="81625" spcFirstLastPara="1" rIns="81625" wrap="square" tIns="40800">
            <a:noAutofit/>
          </a:bodyPr>
          <a:lstStyle/>
          <a:p>
            <a:pPr indent="0" lvl="0" marL="0" marR="0" rtl="0" algn="l">
              <a:lnSpc>
                <a:spcPct val="100000"/>
              </a:lnSpc>
              <a:spcBef>
                <a:spcPts val="0"/>
              </a:spcBef>
              <a:spcAft>
                <a:spcPts val="0"/>
              </a:spcAft>
              <a:buClr>
                <a:srgbClr val="4C4C4C"/>
              </a:buClr>
              <a:buSzPts val="800"/>
              <a:buFont typeface="Arial"/>
              <a:buNone/>
            </a:pPr>
            <a:r>
              <a:rPr lang="en" sz="1800">
                <a:solidFill>
                  <a:schemeClr val="dk1"/>
                </a:solidFill>
              </a:rPr>
              <a:t>One to One. Classic Neural Network.</a:t>
            </a:r>
            <a:endParaRPr i="0" sz="1800" u="none" cap="none" strike="noStrike">
              <a:solidFill>
                <a:schemeClr val="dk1"/>
              </a:solidFill>
            </a:endParaRPr>
          </a:p>
        </p:txBody>
      </p:sp>
      <p:sp>
        <p:nvSpPr>
          <p:cNvPr id="510" name="Google Shape;510;p67"/>
          <p:cNvSpPr txBox="1"/>
          <p:nvPr>
            <p:ph idx="4294967295" type="body"/>
          </p:nvPr>
        </p:nvSpPr>
        <p:spPr>
          <a:xfrm>
            <a:off x="4684475" y="2067875"/>
            <a:ext cx="4406100" cy="387000"/>
          </a:xfrm>
          <a:prstGeom prst="rect">
            <a:avLst/>
          </a:prstGeom>
          <a:noFill/>
          <a:ln>
            <a:noFill/>
          </a:ln>
        </p:spPr>
        <p:txBody>
          <a:bodyPr anchorCtr="0" anchor="t" bIns="40800" lIns="81625" spcFirstLastPara="1" rIns="81625" wrap="square" tIns="40800">
            <a:noAutofit/>
          </a:bodyPr>
          <a:lstStyle/>
          <a:p>
            <a:pPr indent="0" lvl="0" marL="0" marR="0" rtl="0" algn="l">
              <a:lnSpc>
                <a:spcPct val="100000"/>
              </a:lnSpc>
              <a:spcBef>
                <a:spcPts val="0"/>
              </a:spcBef>
              <a:spcAft>
                <a:spcPts val="0"/>
              </a:spcAft>
              <a:buClr>
                <a:srgbClr val="4C4C4C"/>
              </a:buClr>
              <a:buSzPts val="800"/>
              <a:buFont typeface="Arial"/>
              <a:buNone/>
            </a:pPr>
            <a:r>
              <a:rPr lang="en" sz="1800">
                <a:solidFill>
                  <a:schemeClr val="dk1"/>
                </a:solidFill>
              </a:rPr>
              <a:t>One to Many. Classic Neural Network.</a:t>
            </a:r>
            <a:endParaRPr i="0" sz="1800" u="none" cap="none" strike="noStrike">
              <a:solidFill>
                <a:schemeClr val="dk1"/>
              </a:solidFill>
            </a:endParaRPr>
          </a:p>
        </p:txBody>
      </p:sp>
      <p:sp>
        <p:nvSpPr>
          <p:cNvPr id="511" name="Google Shape;511;p67"/>
          <p:cNvSpPr txBox="1"/>
          <p:nvPr/>
        </p:nvSpPr>
        <p:spPr>
          <a:xfrm>
            <a:off x="0" y="4919350"/>
            <a:ext cx="8994900" cy="214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lang="en" sz="1000">
                <a:solidFill>
                  <a:srgbClr val="434343"/>
                </a:solidFill>
              </a:rPr>
              <a:t>Neelabh Pant</a:t>
            </a:r>
            <a:r>
              <a:rPr b="0" i="0" lang="en" sz="1000" u="none" cap="none" strike="noStrike">
                <a:solidFill>
                  <a:srgbClr val="434343"/>
                </a:solidFill>
                <a:latin typeface="Arial"/>
                <a:ea typeface="Arial"/>
                <a:cs typeface="Arial"/>
                <a:sym typeface="Arial"/>
              </a:rPr>
              <a:t>. Last accessed October </a:t>
            </a:r>
            <a:r>
              <a:rPr lang="en" sz="1000">
                <a:solidFill>
                  <a:srgbClr val="434343"/>
                </a:solidFill>
              </a:rPr>
              <a:t>15</a:t>
            </a:r>
            <a:r>
              <a:rPr b="0" i="0" lang="en" sz="1000" u="none" cap="none" strike="noStrike">
                <a:solidFill>
                  <a:srgbClr val="434343"/>
                </a:solidFill>
                <a:latin typeface="Arial"/>
                <a:ea typeface="Arial"/>
                <a:cs typeface="Arial"/>
                <a:sym typeface="Arial"/>
              </a:rPr>
              <a:t>, 2018. &lt;</a:t>
            </a:r>
            <a:r>
              <a:rPr lang="en" sz="1000">
                <a:solidFill>
                  <a:srgbClr val="434343"/>
                </a:solidFill>
              </a:rPr>
              <a:t>https://blog.statsbot.co/time-series-prediction-using-recurrent-neural-networks-lstms-807fa6ca7f</a:t>
            </a:r>
            <a:r>
              <a:rPr b="0" i="0" lang="en" sz="1000" u="none" cap="none" strike="noStrike">
                <a:solidFill>
                  <a:srgbClr val="434343"/>
                </a:solidFill>
                <a:latin typeface="Arial"/>
                <a:ea typeface="Arial"/>
                <a:cs typeface="Arial"/>
                <a:sym typeface="Arial"/>
              </a:rPr>
              <a:t>&gt;.</a:t>
            </a:r>
            <a:endParaRPr b="0" i="0" sz="1000" u="none" cap="none" strike="noStrike">
              <a:solidFill>
                <a:srgbClr val="434343"/>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68"/>
          <p:cNvSpPr txBox="1"/>
          <p:nvPr>
            <p:ph type="title"/>
          </p:nvPr>
        </p:nvSpPr>
        <p:spPr>
          <a:xfrm>
            <a:off x="345450" y="338400"/>
            <a:ext cx="8453100" cy="509100"/>
          </a:xfrm>
          <a:prstGeom prst="rect">
            <a:avLst/>
          </a:prstGeom>
          <a:noFill/>
          <a:ln>
            <a:noFill/>
          </a:ln>
        </p:spPr>
        <p:txBody>
          <a:bodyPr anchorCtr="0" anchor="ctr" bIns="40800" lIns="81625" spcFirstLastPara="1" rIns="81625" wrap="square" tIns="40800">
            <a:noAutofit/>
          </a:bodyPr>
          <a:lstStyle/>
          <a:p>
            <a:pPr indent="0" lvl="0" marL="0" marR="0" rtl="0" algn="ctr">
              <a:lnSpc>
                <a:spcPct val="80000"/>
              </a:lnSpc>
              <a:spcBef>
                <a:spcPts val="0"/>
              </a:spcBef>
              <a:spcAft>
                <a:spcPts val="0"/>
              </a:spcAft>
              <a:buClr>
                <a:srgbClr val="000000"/>
              </a:buClr>
              <a:buSzPts val="1100"/>
              <a:buFont typeface="Arial"/>
              <a:buNone/>
            </a:pPr>
            <a:r>
              <a:rPr b="1" i="0" lang="en" sz="2800" u="none" cap="none" strike="noStrike">
                <a:solidFill>
                  <a:schemeClr val="dk1"/>
                </a:solidFill>
                <a:latin typeface="Helvetica Neue"/>
                <a:ea typeface="Helvetica Neue"/>
                <a:cs typeface="Helvetica Neue"/>
                <a:sym typeface="Helvetica Neue"/>
              </a:rPr>
              <a:t>Let us model some time-series data! Finally! LSTM for regression</a:t>
            </a:r>
            <a:endParaRPr b="1" i="0" sz="2800" u="none" cap="none" strike="noStrike">
              <a:solidFill>
                <a:schemeClr val="dk1"/>
              </a:solidFill>
              <a:latin typeface="Helvetica Neue"/>
              <a:ea typeface="Helvetica Neue"/>
              <a:cs typeface="Helvetica Neue"/>
              <a:sym typeface="Helvetica Neue"/>
            </a:endParaRPr>
          </a:p>
        </p:txBody>
      </p:sp>
      <p:sp>
        <p:nvSpPr>
          <p:cNvPr id="517" name="Google Shape;517;p68"/>
          <p:cNvSpPr txBox="1"/>
          <p:nvPr>
            <p:ph idx="12" type="sldNum"/>
          </p:nvPr>
        </p:nvSpPr>
        <p:spPr>
          <a:xfrm>
            <a:off x="8536498" y="4846729"/>
            <a:ext cx="280200" cy="135600"/>
          </a:xfrm>
          <a:prstGeom prst="rect">
            <a:avLst/>
          </a:prstGeom>
          <a:noFill/>
          <a:ln>
            <a:noFill/>
          </a:ln>
        </p:spPr>
        <p:txBody>
          <a:bodyPr anchorCtr="0" anchor="ctr" bIns="40800" lIns="81625" spcFirstLastPara="1" rIns="81625" wrap="square" tIns="4080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BABAB"/>
                </a:solidFill>
                <a:latin typeface="Helvetica Neue"/>
                <a:ea typeface="Helvetica Neue"/>
                <a:cs typeface="Helvetica Neue"/>
                <a:sym typeface="Helvetica Neue"/>
              </a:rPr>
              <a:t>‹#›</a:t>
            </a:fld>
            <a:endParaRPr b="0" i="0" sz="600" u="none" cap="none" strike="noStrike">
              <a:solidFill>
                <a:srgbClr val="ABABAB"/>
              </a:solidFill>
              <a:latin typeface="Helvetica Neue"/>
              <a:ea typeface="Helvetica Neue"/>
              <a:cs typeface="Helvetica Neue"/>
              <a:sym typeface="Helvetica Neue"/>
            </a:endParaRPr>
          </a:p>
        </p:txBody>
      </p:sp>
      <p:pic>
        <p:nvPicPr>
          <p:cNvPr id="518" name="Google Shape;518;p68"/>
          <p:cNvPicPr preferRelativeResize="0"/>
          <p:nvPr/>
        </p:nvPicPr>
        <p:blipFill>
          <a:blip r:embed="rId3">
            <a:alphaModFix/>
          </a:blip>
          <a:stretch>
            <a:fillRect/>
          </a:stretch>
        </p:blipFill>
        <p:spPr>
          <a:xfrm>
            <a:off x="322604" y="1463000"/>
            <a:ext cx="3809100" cy="3378374"/>
          </a:xfrm>
          <a:prstGeom prst="rect">
            <a:avLst/>
          </a:prstGeom>
          <a:noFill/>
          <a:ln>
            <a:noFill/>
          </a:ln>
        </p:spPr>
      </p:pic>
      <p:pic>
        <p:nvPicPr>
          <p:cNvPr id="519" name="Google Shape;519;p68"/>
          <p:cNvPicPr preferRelativeResize="0"/>
          <p:nvPr/>
        </p:nvPicPr>
        <p:blipFill>
          <a:blip r:embed="rId4">
            <a:alphaModFix/>
          </a:blip>
          <a:stretch>
            <a:fillRect/>
          </a:stretch>
        </p:blipFill>
        <p:spPr>
          <a:xfrm>
            <a:off x="4261604" y="2113625"/>
            <a:ext cx="4555095" cy="2077123"/>
          </a:xfrm>
          <a:prstGeom prst="rect">
            <a:avLst/>
          </a:prstGeom>
          <a:noFill/>
          <a:ln>
            <a:noFill/>
          </a:ln>
        </p:spPr>
      </p:pic>
      <p:sp>
        <p:nvSpPr>
          <p:cNvPr id="520" name="Google Shape;520;p68"/>
          <p:cNvSpPr txBox="1"/>
          <p:nvPr/>
        </p:nvSpPr>
        <p:spPr>
          <a:xfrm>
            <a:off x="0" y="4919350"/>
            <a:ext cx="8994900" cy="214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lang="en" sz="1000">
                <a:solidFill>
                  <a:srgbClr val="434343"/>
                </a:solidFill>
              </a:rPr>
              <a:t>Neelabh Pant</a:t>
            </a:r>
            <a:r>
              <a:rPr b="0" i="0" lang="en" sz="1000" u="none" cap="none" strike="noStrike">
                <a:solidFill>
                  <a:srgbClr val="434343"/>
                </a:solidFill>
                <a:latin typeface="Arial"/>
                <a:ea typeface="Arial"/>
                <a:cs typeface="Arial"/>
                <a:sym typeface="Arial"/>
              </a:rPr>
              <a:t>. Last accessed October </a:t>
            </a:r>
            <a:r>
              <a:rPr lang="en" sz="1000">
                <a:solidFill>
                  <a:srgbClr val="434343"/>
                </a:solidFill>
              </a:rPr>
              <a:t>15</a:t>
            </a:r>
            <a:r>
              <a:rPr b="0" i="0" lang="en" sz="1000" u="none" cap="none" strike="noStrike">
                <a:solidFill>
                  <a:srgbClr val="434343"/>
                </a:solidFill>
                <a:latin typeface="Arial"/>
                <a:ea typeface="Arial"/>
                <a:cs typeface="Arial"/>
                <a:sym typeface="Arial"/>
              </a:rPr>
              <a:t>, 2018. &lt;</a:t>
            </a:r>
            <a:r>
              <a:rPr lang="en" sz="1000">
                <a:solidFill>
                  <a:srgbClr val="434343"/>
                </a:solidFill>
              </a:rPr>
              <a:t>https://blog.statsbot.co/time-series-prediction-using-recurrent-neural-networks-lstms-807fa6ca7f</a:t>
            </a:r>
            <a:r>
              <a:rPr b="0" i="0" lang="en" sz="1000" u="none" cap="none" strike="noStrike">
                <a:solidFill>
                  <a:srgbClr val="434343"/>
                </a:solidFill>
                <a:latin typeface="Arial"/>
                <a:ea typeface="Arial"/>
                <a:cs typeface="Arial"/>
                <a:sym typeface="Arial"/>
              </a:rPr>
              <a:t>&gt;.</a:t>
            </a:r>
            <a:endParaRPr b="0" i="0" sz="1000" u="none" cap="none" strike="noStrike">
              <a:solidFill>
                <a:srgbClr val="434343"/>
              </a:solidFill>
              <a:latin typeface="Arial"/>
              <a:ea typeface="Arial"/>
              <a:cs typeface="Arial"/>
              <a:sym typeface="Arial"/>
            </a:endParaRPr>
          </a:p>
        </p:txBody>
      </p:sp>
      <p:sp>
        <p:nvSpPr>
          <p:cNvPr id="521" name="Google Shape;521;p68"/>
          <p:cNvSpPr txBox="1"/>
          <p:nvPr/>
        </p:nvSpPr>
        <p:spPr>
          <a:xfrm>
            <a:off x="96400" y="1139150"/>
            <a:ext cx="4261500" cy="50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434343"/>
                </a:solidFill>
              </a:rPr>
              <a:t>Recurrent Neural Network (RNN)</a:t>
            </a:r>
            <a:endParaRPr b="1" sz="1800">
              <a:solidFill>
                <a:srgbClr val="434343"/>
              </a:solidFill>
            </a:endParaRPr>
          </a:p>
        </p:txBody>
      </p:sp>
      <p:sp>
        <p:nvSpPr>
          <p:cNvPr id="522" name="Google Shape;522;p68"/>
          <p:cNvSpPr txBox="1"/>
          <p:nvPr/>
        </p:nvSpPr>
        <p:spPr>
          <a:xfrm>
            <a:off x="4408400" y="1291550"/>
            <a:ext cx="4261500" cy="50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434343"/>
                </a:solidFill>
              </a:rPr>
              <a:t>Long Short-Term Memory Network (LSTM)</a:t>
            </a:r>
            <a:endParaRPr b="1" sz="1800">
              <a:solidFill>
                <a:srgbClr val="434343"/>
              </a:solidFill>
            </a:endParaRPr>
          </a:p>
        </p:txBody>
      </p:sp>
      <p:sp>
        <p:nvSpPr>
          <p:cNvPr id="523" name="Google Shape;523;p68"/>
          <p:cNvSpPr txBox="1"/>
          <p:nvPr/>
        </p:nvSpPr>
        <p:spPr>
          <a:xfrm>
            <a:off x="4357900" y="4122725"/>
            <a:ext cx="4458600" cy="7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434343"/>
                </a:solidFill>
              </a:rPr>
              <a:t>A</a:t>
            </a:r>
            <a:r>
              <a:rPr lang="en" sz="1800">
                <a:solidFill>
                  <a:srgbClr val="434343"/>
                </a:solidFill>
              </a:rPr>
              <a:t>ble to capture longer-term dependencies in a sequence.</a:t>
            </a:r>
            <a:endParaRPr sz="1800">
              <a:solidFill>
                <a:srgbClr val="434343"/>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69"/>
          <p:cNvSpPr txBox="1"/>
          <p:nvPr>
            <p:ph idx="4294967295" type="body"/>
          </p:nvPr>
        </p:nvSpPr>
        <p:spPr>
          <a:xfrm>
            <a:off x="376289" y="1978074"/>
            <a:ext cx="8308800" cy="3096300"/>
          </a:xfrm>
          <a:prstGeom prst="rect">
            <a:avLst/>
          </a:prstGeom>
          <a:noFill/>
          <a:ln>
            <a:noFill/>
          </a:ln>
        </p:spPr>
        <p:txBody>
          <a:bodyPr anchorCtr="0" anchor="t" bIns="40800" lIns="81625" spcFirstLastPara="1" rIns="81625" wrap="square" tIns="40800">
            <a:noAutofit/>
          </a:bodyPr>
          <a:lstStyle/>
          <a:p>
            <a:pPr indent="0" lvl="0" marL="0" marR="0" rtl="0" algn="l">
              <a:lnSpc>
                <a:spcPct val="100000"/>
              </a:lnSpc>
              <a:spcBef>
                <a:spcPts val="0"/>
              </a:spcBef>
              <a:spcAft>
                <a:spcPts val="0"/>
              </a:spcAft>
              <a:buClr>
                <a:srgbClr val="4C4C4C"/>
              </a:buClr>
              <a:buSzPts val="800"/>
              <a:buFont typeface="Arial"/>
              <a:buNone/>
            </a:pPr>
            <a:r>
              <a:rPr b="0" i="0" lang="en" sz="1800" u="none" cap="none" strike="noStrike">
                <a:solidFill>
                  <a:schemeClr val="dk1"/>
                </a:solidFill>
                <a:latin typeface="Helvetica Neue"/>
                <a:ea typeface="Helvetica Neue"/>
                <a:cs typeface="Helvetica Neue"/>
                <a:sym typeface="Helvetica Neue"/>
              </a:rPr>
              <a:t>One way is through traditional continuous evaluation modeling metrics, such as RMSE, MAPE, etc.  </a:t>
            </a:r>
            <a:endParaRPr b="0" i="0" sz="18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rPr b="0" i="0" lang="en" sz="1800" u="none" cap="none" strike="noStrike">
                <a:solidFill>
                  <a:schemeClr val="dk1"/>
                </a:solidFill>
                <a:latin typeface="Helvetica Neue"/>
                <a:ea typeface="Helvetica Neue"/>
                <a:cs typeface="Helvetica Neue"/>
                <a:sym typeface="Helvetica Neue"/>
              </a:rPr>
              <a:t>Here are some additional resources to learn about intricacies of time series model validation</a:t>
            </a:r>
            <a:r>
              <a:rPr b="0" lang="en" sz="1800">
                <a:solidFill>
                  <a:schemeClr val="dk1"/>
                </a:solidFill>
              </a:rPr>
              <a:t>, specifically around cross-validation:</a:t>
            </a:r>
            <a:endParaRPr b="0" i="0" sz="1800" u="none" cap="none" strike="noStrike">
              <a:solidFill>
                <a:srgbClr val="0000FF"/>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rgbClr val="0000FF"/>
              </a:buClr>
              <a:buSzPts val="1800"/>
              <a:buFont typeface="Arial"/>
              <a:buChar char="●"/>
            </a:pPr>
            <a:r>
              <a:rPr b="0" lang="en" sz="1800" u="sng">
                <a:solidFill>
                  <a:srgbClr val="0000FF"/>
                </a:solidFill>
                <a:hlinkClick r:id="rId3">
                  <a:extLst>
                    <a:ext uri="{A12FA001-AC4F-418D-AE19-62706E023703}">
                      <ahyp:hlinkClr val="tx"/>
                    </a:ext>
                  </a:extLst>
                </a:hlinkClick>
              </a:rPr>
              <a:t>Link 1</a:t>
            </a:r>
            <a:endParaRPr b="0" sz="1800">
              <a:solidFill>
                <a:srgbClr val="0000FF"/>
              </a:solidFill>
            </a:endParaRPr>
          </a:p>
          <a:p>
            <a:pPr indent="-342900" lvl="0" marL="457200" marR="0" rtl="0" algn="l">
              <a:lnSpc>
                <a:spcPct val="100000"/>
              </a:lnSpc>
              <a:spcBef>
                <a:spcPts val="0"/>
              </a:spcBef>
              <a:spcAft>
                <a:spcPts val="0"/>
              </a:spcAft>
              <a:buClr>
                <a:srgbClr val="0000FF"/>
              </a:buClr>
              <a:buSzPts val="1800"/>
              <a:buFont typeface="Arial"/>
              <a:buChar char="●"/>
            </a:pPr>
            <a:r>
              <a:rPr b="0" lang="en" sz="1800" u="sng">
                <a:solidFill>
                  <a:srgbClr val="0000FF"/>
                </a:solidFill>
                <a:hlinkClick r:id="rId4">
                  <a:extLst>
                    <a:ext uri="{A12FA001-AC4F-418D-AE19-62706E023703}">
                      <ahyp:hlinkClr val="tx"/>
                    </a:ext>
                  </a:extLst>
                </a:hlinkClick>
              </a:rPr>
              <a:t>Link 2</a:t>
            </a:r>
            <a:endParaRPr b="0" sz="1800">
              <a:solidFill>
                <a:srgbClr val="0000FF"/>
              </a:solidFill>
            </a:endParaRPr>
          </a:p>
          <a:p>
            <a:pPr indent="-342900" lvl="0" marL="457200" marR="0" rtl="0" algn="l">
              <a:lnSpc>
                <a:spcPct val="100000"/>
              </a:lnSpc>
              <a:spcBef>
                <a:spcPts val="0"/>
              </a:spcBef>
              <a:spcAft>
                <a:spcPts val="0"/>
              </a:spcAft>
              <a:buClr>
                <a:srgbClr val="0000FF"/>
              </a:buClr>
              <a:buSzPts val="1800"/>
              <a:buFont typeface="Arial"/>
              <a:buChar char="●"/>
            </a:pPr>
            <a:r>
              <a:rPr b="0" lang="en" sz="1800" u="sng">
                <a:solidFill>
                  <a:srgbClr val="0000FF"/>
                </a:solidFill>
                <a:hlinkClick r:id="rId5">
                  <a:extLst>
                    <a:ext uri="{A12FA001-AC4F-418D-AE19-62706E023703}">
                      <ahyp:hlinkClr val="tx"/>
                    </a:ext>
                  </a:extLst>
                </a:hlinkClick>
              </a:rPr>
              <a:t>Link 3</a:t>
            </a:r>
            <a:endParaRPr b="0" sz="1800">
              <a:solidFill>
                <a:srgbClr val="0000FF"/>
              </a:solidFill>
            </a:endParaRPr>
          </a:p>
          <a:p>
            <a:pPr indent="-342900" lvl="0" marL="457200" marR="0" rtl="0" algn="l">
              <a:lnSpc>
                <a:spcPct val="100000"/>
              </a:lnSpc>
              <a:spcBef>
                <a:spcPts val="0"/>
              </a:spcBef>
              <a:spcAft>
                <a:spcPts val="0"/>
              </a:spcAft>
              <a:buClr>
                <a:srgbClr val="0000FF"/>
              </a:buClr>
              <a:buSzPts val="1800"/>
              <a:buFont typeface="Arial"/>
              <a:buChar char="●"/>
            </a:pPr>
            <a:r>
              <a:rPr b="0" lang="en" sz="1800" u="sng">
                <a:solidFill>
                  <a:srgbClr val="0000FF"/>
                </a:solidFill>
                <a:hlinkClick r:id="rId6">
                  <a:extLst>
                    <a:ext uri="{A12FA001-AC4F-418D-AE19-62706E023703}">
                      <ahyp:hlinkClr val="tx"/>
                    </a:ext>
                  </a:extLst>
                </a:hlinkClick>
              </a:rPr>
              <a:t>Link 4</a:t>
            </a:r>
            <a:endParaRPr b="0" sz="1800">
              <a:solidFill>
                <a:srgbClr val="0000FF"/>
              </a:solidFill>
            </a:endParaRPr>
          </a:p>
          <a:p>
            <a:pPr indent="0" lvl="0" marL="0" marR="0" rtl="0" algn="l">
              <a:lnSpc>
                <a:spcPct val="100000"/>
              </a:lnSpc>
              <a:spcBef>
                <a:spcPts val="0"/>
              </a:spcBef>
              <a:spcAft>
                <a:spcPts val="0"/>
              </a:spcAft>
              <a:buClr>
                <a:srgbClr val="4C4C4C"/>
              </a:buClr>
              <a:buSzPts val="800"/>
              <a:buFont typeface="Arial"/>
              <a:buNone/>
            </a:pPr>
            <a:r>
              <a:t/>
            </a:r>
            <a:endParaRPr b="0" i="0" sz="1800" u="none" cap="none" strike="noStrike">
              <a:solidFill>
                <a:schemeClr val="dk1"/>
              </a:solidFill>
              <a:latin typeface="Helvetica Neue"/>
              <a:ea typeface="Helvetica Neue"/>
              <a:cs typeface="Helvetica Neue"/>
              <a:sym typeface="Helvetica Neue"/>
            </a:endParaRPr>
          </a:p>
        </p:txBody>
      </p:sp>
      <p:sp>
        <p:nvSpPr>
          <p:cNvPr id="529" name="Google Shape;529;p69"/>
          <p:cNvSpPr txBox="1"/>
          <p:nvPr>
            <p:ph type="title"/>
          </p:nvPr>
        </p:nvSpPr>
        <p:spPr>
          <a:xfrm>
            <a:off x="345450" y="643200"/>
            <a:ext cx="8453100" cy="509100"/>
          </a:xfrm>
          <a:prstGeom prst="rect">
            <a:avLst/>
          </a:prstGeom>
          <a:noFill/>
          <a:ln>
            <a:noFill/>
          </a:ln>
        </p:spPr>
        <p:txBody>
          <a:bodyPr anchorCtr="0" anchor="ctr" bIns="40800" lIns="81625" spcFirstLastPara="1" rIns="81625" wrap="square" tIns="40800">
            <a:noAutofit/>
          </a:bodyPr>
          <a:lstStyle/>
          <a:p>
            <a:pPr indent="0" lvl="0" marL="0" marR="0" rtl="0" algn="ctr">
              <a:lnSpc>
                <a:spcPct val="80000"/>
              </a:lnSpc>
              <a:spcBef>
                <a:spcPts val="0"/>
              </a:spcBef>
              <a:spcAft>
                <a:spcPts val="0"/>
              </a:spcAft>
              <a:buClr>
                <a:srgbClr val="000000"/>
              </a:buClr>
              <a:buSzPts val="1100"/>
              <a:buFont typeface="Arial"/>
              <a:buNone/>
            </a:pPr>
            <a:r>
              <a:rPr b="1" i="0" lang="en" sz="2800" u="none" cap="none" strike="noStrike">
                <a:solidFill>
                  <a:schemeClr val="dk1"/>
                </a:solidFill>
                <a:latin typeface="Helvetica Neue"/>
                <a:ea typeface="Helvetica Neue"/>
                <a:cs typeface="Helvetica Neue"/>
                <a:sym typeface="Helvetica Neue"/>
              </a:rPr>
              <a:t>How do we evaluate the success of our models? How does this evaluation differ from traditional modeling tasks?</a:t>
            </a:r>
            <a:endParaRPr b="1" i="0" sz="2800" u="none" cap="none" strike="noStrike">
              <a:solidFill>
                <a:schemeClr val="dk1"/>
              </a:solidFill>
              <a:latin typeface="Helvetica Neue"/>
              <a:ea typeface="Helvetica Neue"/>
              <a:cs typeface="Helvetica Neue"/>
              <a:sym typeface="Helvetica Neue"/>
            </a:endParaRPr>
          </a:p>
        </p:txBody>
      </p:sp>
      <p:sp>
        <p:nvSpPr>
          <p:cNvPr id="530" name="Google Shape;530;p69"/>
          <p:cNvSpPr txBox="1"/>
          <p:nvPr>
            <p:ph idx="12" type="sldNum"/>
          </p:nvPr>
        </p:nvSpPr>
        <p:spPr>
          <a:xfrm>
            <a:off x="8536498" y="4846729"/>
            <a:ext cx="280200" cy="135600"/>
          </a:xfrm>
          <a:prstGeom prst="rect">
            <a:avLst/>
          </a:prstGeom>
          <a:noFill/>
          <a:ln>
            <a:noFill/>
          </a:ln>
        </p:spPr>
        <p:txBody>
          <a:bodyPr anchorCtr="0" anchor="ctr" bIns="40800" lIns="81625" spcFirstLastPara="1" rIns="81625" wrap="square" tIns="4080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BABAB"/>
                </a:solidFill>
                <a:latin typeface="Helvetica Neue"/>
                <a:ea typeface="Helvetica Neue"/>
                <a:cs typeface="Helvetica Neue"/>
                <a:sym typeface="Helvetica Neue"/>
              </a:rPr>
              <a:t>‹#›</a:t>
            </a:fld>
            <a:endParaRPr b="0" i="0" sz="600" u="none" cap="none" strike="noStrike">
              <a:solidFill>
                <a:srgbClr val="ABABAB"/>
              </a:solidFill>
              <a:latin typeface="Helvetica Neue"/>
              <a:ea typeface="Helvetica Neue"/>
              <a:cs typeface="Helvetica Neue"/>
              <a:sym typeface="Helvetica Neue"/>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70"/>
          <p:cNvSpPr txBox="1"/>
          <p:nvPr>
            <p:ph type="title"/>
          </p:nvPr>
        </p:nvSpPr>
        <p:spPr>
          <a:xfrm>
            <a:off x="345450" y="2317200"/>
            <a:ext cx="8453100" cy="509100"/>
          </a:xfrm>
          <a:prstGeom prst="rect">
            <a:avLst/>
          </a:prstGeom>
          <a:noFill/>
          <a:ln>
            <a:noFill/>
          </a:ln>
        </p:spPr>
        <p:txBody>
          <a:bodyPr anchorCtr="0" anchor="ctr" bIns="40800" lIns="81625" spcFirstLastPara="1" rIns="81625" wrap="square" tIns="40800">
            <a:noAutofit/>
          </a:bodyPr>
          <a:lstStyle/>
          <a:p>
            <a:pPr indent="0" lvl="0" marL="0" marR="0" rtl="0" algn="ctr">
              <a:lnSpc>
                <a:spcPct val="80000"/>
              </a:lnSpc>
              <a:spcBef>
                <a:spcPts val="0"/>
              </a:spcBef>
              <a:spcAft>
                <a:spcPts val="0"/>
              </a:spcAft>
              <a:buClr>
                <a:srgbClr val="000000"/>
              </a:buClr>
              <a:buSzPts val="1100"/>
              <a:buFont typeface="Arial"/>
              <a:buNone/>
            </a:pPr>
            <a:r>
              <a:rPr b="1" i="0" lang="en" sz="2800" u="none" cap="none" strike="noStrike">
                <a:solidFill>
                  <a:schemeClr val="dk1"/>
                </a:solidFill>
                <a:latin typeface="Helvetica Neue"/>
                <a:ea typeface="Helvetica Neue"/>
                <a:cs typeface="Helvetica Neue"/>
                <a:sym typeface="Helvetica Neue"/>
              </a:rPr>
              <a:t>Thank you!</a:t>
            </a:r>
            <a:endParaRPr b="1" i="0" sz="2800" u="none" cap="none" strike="noStrike">
              <a:solidFill>
                <a:schemeClr val="dk1"/>
              </a:solidFill>
              <a:latin typeface="Helvetica Neue"/>
              <a:ea typeface="Helvetica Neue"/>
              <a:cs typeface="Helvetica Neue"/>
              <a:sym typeface="Helvetica Neue"/>
            </a:endParaRPr>
          </a:p>
          <a:p>
            <a:pPr indent="0" lvl="0" marL="0" marR="0" rtl="0" algn="ctr">
              <a:lnSpc>
                <a:spcPct val="80000"/>
              </a:lnSpc>
              <a:spcBef>
                <a:spcPts val="0"/>
              </a:spcBef>
              <a:spcAft>
                <a:spcPts val="0"/>
              </a:spcAft>
              <a:buClr>
                <a:srgbClr val="000000"/>
              </a:buClr>
              <a:buSzPts val="1100"/>
              <a:buFont typeface="Arial"/>
              <a:buNone/>
            </a:pPr>
            <a:r>
              <a:t/>
            </a:r>
            <a:endParaRPr b="1" i="0" sz="2800" u="none" cap="none" strike="noStrike">
              <a:solidFill>
                <a:schemeClr val="dk1"/>
              </a:solidFill>
              <a:latin typeface="Helvetica Neue"/>
              <a:ea typeface="Helvetica Neue"/>
              <a:cs typeface="Helvetica Neue"/>
              <a:sym typeface="Helvetica Neue"/>
            </a:endParaRPr>
          </a:p>
          <a:p>
            <a:pPr indent="0" lvl="0" marL="0" marR="0" rtl="0" algn="ctr">
              <a:lnSpc>
                <a:spcPct val="80000"/>
              </a:lnSpc>
              <a:spcBef>
                <a:spcPts val="0"/>
              </a:spcBef>
              <a:spcAft>
                <a:spcPts val="0"/>
              </a:spcAft>
              <a:buClr>
                <a:srgbClr val="000000"/>
              </a:buClr>
              <a:buSzPts val="1100"/>
              <a:buFont typeface="Arial"/>
              <a:buNone/>
            </a:pPr>
            <a:r>
              <a:rPr b="1" i="0" lang="en" sz="2800" u="sng" cap="none" strike="noStrike">
                <a:solidFill>
                  <a:schemeClr val="hlink"/>
                </a:solidFill>
                <a:latin typeface="Helvetica Neue"/>
                <a:ea typeface="Helvetica Neue"/>
                <a:cs typeface="Helvetica Neue"/>
                <a:sym typeface="Helvetica Neue"/>
                <a:hlinkClick r:id="rId3"/>
              </a:rPr>
              <a:t>tamaralouie@pinterest.com</a:t>
            </a:r>
            <a:endParaRPr b="1" i="0" sz="2800" u="none" cap="none" strike="noStrike">
              <a:solidFill>
                <a:schemeClr val="dk1"/>
              </a:solidFill>
              <a:latin typeface="Helvetica Neue"/>
              <a:ea typeface="Helvetica Neue"/>
              <a:cs typeface="Helvetica Neue"/>
              <a:sym typeface="Helvetica Neue"/>
            </a:endParaRPr>
          </a:p>
        </p:txBody>
      </p:sp>
      <p:sp>
        <p:nvSpPr>
          <p:cNvPr id="536" name="Google Shape;536;p70"/>
          <p:cNvSpPr txBox="1"/>
          <p:nvPr>
            <p:ph idx="12" type="sldNum"/>
          </p:nvPr>
        </p:nvSpPr>
        <p:spPr>
          <a:xfrm>
            <a:off x="8536498" y="4846729"/>
            <a:ext cx="280200" cy="135600"/>
          </a:xfrm>
          <a:prstGeom prst="rect">
            <a:avLst/>
          </a:prstGeom>
          <a:noFill/>
          <a:ln>
            <a:noFill/>
          </a:ln>
        </p:spPr>
        <p:txBody>
          <a:bodyPr anchorCtr="0" anchor="ctr" bIns="40800" lIns="81625" spcFirstLastPara="1" rIns="81625" wrap="square" tIns="4080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BABAB"/>
                </a:solidFill>
                <a:latin typeface="Helvetica Neue"/>
                <a:ea typeface="Helvetica Neue"/>
                <a:cs typeface="Helvetica Neue"/>
                <a:sym typeface="Helvetica Neue"/>
              </a:rPr>
              <a:t>‹#›</a:t>
            </a:fld>
            <a:endParaRPr b="0" i="0" sz="600" u="none" cap="none" strike="noStrike">
              <a:solidFill>
                <a:srgbClr val="ABABAB"/>
              </a:solidFill>
              <a:latin typeface="Helvetica Neue"/>
              <a:ea typeface="Helvetica Neue"/>
              <a:cs typeface="Helvetica Neue"/>
              <a:sym typeface="Helvetica Neue"/>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71"/>
          <p:cNvSpPr txBox="1"/>
          <p:nvPr>
            <p:ph type="title"/>
          </p:nvPr>
        </p:nvSpPr>
        <p:spPr>
          <a:xfrm>
            <a:off x="345450" y="2317200"/>
            <a:ext cx="8453100" cy="509100"/>
          </a:xfrm>
          <a:prstGeom prst="rect">
            <a:avLst/>
          </a:prstGeom>
          <a:noFill/>
          <a:ln>
            <a:noFill/>
          </a:ln>
        </p:spPr>
        <p:txBody>
          <a:bodyPr anchorCtr="0" anchor="ctr" bIns="40800" lIns="81625" spcFirstLastPara="1" rIns="81625" wrap="square" tIns="40800">
            <a:noAutofit/>
          </a:bodyPr>
          <a:lstStyle/>
          <a:p>
            <a:pPr indent="0" lvl="0" marL="0" marR="0" rtl="0" algn="ctr">
              <a:lnSpc>
                <a:spcPct val="80000"/>
              </a:lnSpc>
              <a:spcBef>
                <a:spcPts val="0"/>
              </a:spcBef>
              <a:spcAft>
                <a:spcPts val="0"/>
              </a:spcAft>
              <a:buClr>
                <a:srgbClr val="000000"/>
              </a:buClr>
              <a:buSzPts val="1100"/>
              <a:buFont typeface="Arial"/>
              <a:buNone/>
            </a:pPr>
            <a:r>
              <a:rPr b="1" i="0" lang="en" sz="2800" u="none" cap="none" strike="noStrike">
                <a:solidFill>
                  <a:schemeClr val="dk1"/>
                </a:solidFill>
                <a:latin typeface="Helvetica Neue"/>
                <a:ea typeface="Helvetica Neue"/>
                <a:cs typeface="Helvetica Neue"/>
                <a:sym typeface="Helvetica Neue"/>
              </a:rPr>
              <a:t>Appendix</a:t>
            </a:r>
            <a:endParaRPr b="1" i="0" sz="2800" u="none" cap="none" strike="noStrike">
              <a:solidFill>
                <a:schemeClr val="dk1"/>
              </a:solidFill>
              <a:latin typeface="Helvetica Neue"/>
              <a:ea typeface="Helvetica Neue"/>
              <a:cs typeface="Helvetica Neue"/>
              <a:sym typeface="Helvetica Neue"/>
            </a:endParaRPr>
          </a:p>
        </p:txBody>
      </p:sp>
      <p:sp>
        <p:nvSpPr>
          <p:cNvPr id="542" name="Google Shape;542;p71"/>
          <p:cNvSpPr txBox="1"/>
          <p:nvPr>
            <p:ph idx="12" type="sldNum"/>
          </p:nvPr>
        </p:nvSpPr>
        <p:spPr>
          <a:xfrm>
            <a:off x="8536498" y="4846729"/>
            <a:ext cx="280200" cy="135600"/>
          </a:xfrm>
          <a:prstGeom prst="rect">
            <a:avLst/>
          </a:prstGeom>
          <a:noFill/>
          <a:ln>
            <a:noFill/>
          </a:ln>
        </p:spPr>
        <p:txBody>
          <a:bodyPr anchorCtr="0" anchor="ctr" bIns="40800" lIns="81625" spcFirstLastPara="1" rIns="81625" wrap="square" tIns="4080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BABAB"/>
                </a:solidFill>
                <a:latin typeface="Helvetica Neue"/>
                <a:ea typeface="Helvetica Neue"/>
                <a:cs typeface="Helvetica Neue"/>
                <a:sym typeface="Helvetica Neue"/>
              </a:rPr>
              <a:t>‹#›</a:t>
            </a:fld>
            <a:endParaRPr b="0" i="0" sz="600" u="none" cap="none" strike="noStrike">
              <a:solidFill>
                <a:srgbClr val="ABABAB"/>
              </a:solidFill>
              <a:latin typeface="Helvetica Neue"/>
              <a:ea typeface="Helvetica Neue"/>
              <a:cs typeface="Helvetica Neue"/>
              <a:sym typeface="Helvetica Neue"/>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72"/>
          <p:cNvSpPr txBox="1"/>
          <p:nvPr>
            <p:ph type="title"/>
          </p:nvPr>
        </p:nvSpPr>
        <p:spPr>
          <a:xfrm>
            <a:off x="345450" y="338400"/>
            <a:ext cx="8453100" cy="509100"/>
          </a:xfrm>
          <a:prstGeom prst="rect">
            <a:avLst/>
          </a:prstGeom>
          <a:noFill/>
          <a:ln>
            <a:noFill/>
          </a:ln>
        </p:spPr>
        <p:txBody>
          <a:bodyPr anchorCtr="0" anchor="ctr" bIns="40800" lIns="81625" spcFirstLastPara="1" rIns="81625" wrap="square" tIns="40800">
            <a:noAutofit/>
          </a:bodyPr>
          <a:lstStyle/>
          <a:p>
            <a:pPr indent="0" lvl="0" marL="0" marR="0" rtl="0" algn="ctr">
              <a:lnSpc>
                <a:spcPct val="80000"/>
              </a:lnSpc>
              <a:spcBef>
                <a:spcPts val="0"/>
              </a:spcBef>
              <a:spcAft>
                <a:spcPts val="0"/>
              </a:spcAft>
              <a:buClr>
                <a:srgbClr val="000000"/>
              </a:buClr>
              <a:buSzPts val="1100"/>
              <a:buFont typeface="Arial"/>
              <a:buNone/>
            </a:pPr>
            <a:r>
              <a:rPr b="1" i="0" lang="en" sz="2800" u="none" cap="none" strike="noStrike">
                <a:solidFill>
                  <a:schemeClr val="dk1"/>
                </a:solidFill>
                <a:latin typeface="Helvetica Neue"/>
                <a:ea typeface="Helvetica Neue"/>
                <a:cs typeface="Helvetica Neue"/>
                <a:sym typeface="Helvetica Neue"/>
              </a:rPr>
              <a:t>Random Walk</a:t>
            </a:r>
            <a:endParaRPr b="1" i="0" sz="2800" u="none" cap="none" strike="noStrike">
              <a:solidFill>
                <a:schemeClr val="dk1"/>
              </a:solidFill>
              <a:latin typeface="Helvetica Neue"/>
              <a:ea typeface="Helvetica Neue"/>
              <a:cs typeface="Helvetica Neue"/>
              <a:sym typeface="Helvetica Neue"/>
            </a:endParaRPr>
          </a:p>
        </p:txBody>
      </p:sp>
      <p:sp>
        <p:nvSpPr>
          <p:cNvPr id="548" name="Google Shape;548;p72"/>
          <p:cNvSpPr txBox="1"/>
          <p:nvPr>
            <p:ph idx="12" type="sldNum"/>
          </p:nvPr>
        </p:nvSpPr>
        <p:spPr>
          <a:xfrm>
            <a:off x="8536498" y="4846729"/>
            <a:ext cx="280200" cy="135600"/>
          </a:xfrm>
          <a:prstGeom prst="rect">
            <a:avLst/>
          </a:prstGeom>
          <a:noFill/>
          <a:ln>
            <a:noFill/>
          </a:ln>
        </p:spPr>
        <p:txBody>
          <a:bodyPr anchorCtr="0" anchor="ctr" bIns="40800" lIns="81625" spcFirstLastPara="1" rIns="81625" wrap="square" tIns="4080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BABAB"/>
                </a:solidFill>
                <a:latin typeface="Helvetica Neue"/>
                <a:ea typeface="Helvetica Neue"/>
                <a:cs typeface="Helvetica Neue"/>
                <a:sym typeface="Helvetica Neue"/>
              </a:rPr>
              <a:t>‹#›</a:t>
            </a:fld>
            <a:endParaRPr b="0" i="0" sz="600" u="none" cap="none" strike="noStrike">
              <a:solidFill>
                <a:srgbClr val="ABABAB"/>
              </a:solidFill>
              <a:latin typeface="Helvetica Neue"/>
              <a:ea typeface="Helvetica Neue"/>
              <a:cs typeface="Helvetica Neue"/>
              <a:sym typeface="Helvetica Neue"/>
            </a:endParaRPr>
          </a:p>
        </p:txBody>
      </p:sp>
      <p:sp>
        <p:nvSpPr>
          <p:cNvPr id="549" name="Google Shape;549;p72"/>
          <p:cNvSpPr txBox="1"/>
          <p:nvPr>
            <p:ph idx="4294967295" type="body"/>
          </p:nvPr>
        </p:nvSpPr>
        <p:spPr>
          <a:xfrm>
            <a:off x="376289" y="1298962"/>
            <a:ext cx="8308800" cy="3096300"/>
          </a:xfrm>
          <a:prstGeom prst="rect">
            <a:avLst/>
          </a:prstGeom>
          <a:noFill/>
          <a:ln>
            <a:noFill/>
          </a:ln>
        </p:spPr>
        <p:txBody>
          <a:bodyPr anchorCtr="0" anchor="t" bIns="40800" lIns="81625" spcFirstLastPara="1" rIns="81625" wrap="square" tIns="40800">
            <a:noAutofit/>
          </a:bodyPr>
          <a:lstStyle/>
          <a:p>
            <a:pPr indent="0" lvl="0" marL="0" marR="0" rtl="0" algn="l">
              <a:lnSpc>
                <a:spcPct val="100000"/>
              </a:lnSpc>
              <a:spcBef>
                <a:spcPts val="0"/>
              </a:spcBef>
              <a:spcAft>
                <a:spcPts val="0"/>
              </a:spcAft>
              <a:buClr>
                <a:srgbClr val="4C4C4C"/>
              </a:buClr>
              <a:buSzPts val="800"/>
              <a:buFont typeface="Arial"/>
              <a:buNone/>
            </a:pPr>
            <a:r>
              <a:rPr b="0" i="0" lang="en" sz="1800" u="none" cap="none" strike="noStrike">
                <a:solidFill>
                  <a:srgbClr val="000000"/>
                </a:solidFill>
                <a:latin typeface="Helvetica Neue"/>
                <a:ea typeface="Helvetica Neue"/>
                <a:cs typeface="Helvetica Neue"/>
                <a:sym typeface="Helvetica Neue"/>
              </a:rPr>
              <a:t>Here are some resources on </a:t>
            </a:r>
            <a:r>
              <a:rPr b="1" i="0" lang="en" sz="1800" u="none" cap="none" strike="noStrike">
                <a:solidFill>
                  <a:srgbClr val="000000"/>
                </a:solidFill>
                <a:latin typeface="Helvetica Neue"/>
                <a:ea typeface="Helvetica Neue"/>
                <a:cs typeface="Helvetica Neue"/>
                <a:sym typeface="Helvetica Neue"/>
              </a:rPr>
              <a:t>random walks.</a:t>
            </a:r>
            <a:endParaRPr b="1" i="0" sz="1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t/>
            </a:r>
            <a:endParaRPr b="1" i="0" sz="1800" u="none" cap="none" strike="noStrike">
              <a:solidFill>
                <a:srgbClr val="000000"/>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rgbClr val="0000FF"/>
              </a:buClr>
              <a:buSzPts val="1800"/>
              <a:buFont typeface="Arial"/>
              <a:buChar char="●"/>
            </a:pPr>
            <a:r>
              <a:rPr b="0" i="0" lang="en" sz="1800" u="sng" cap="none" strike="noStrike">
                <a:solidFill>
                  <a:srgbClr val="0000FF"/>
                </a:solidFill>
                <a:latin typeface="Helvetica Neue"/>
                <a:ea typeface="Helvetica Neue"/>
                <a:cs typeface="Helvetica Neue"/>
                <a:sym typeface="Helvetica Neue"/>
                <a:hlinkClick r:id="rId3">
                  <a:extLst>
                    <a:ext uri="{A12FA001-AC4F-418D-AE19-62706E023703}">
                      <ahyp:hlinkClr val="tx"/>
                    </a:ext>
                  </a:extLst>
                </a:hlinkClick>
              </a:rPr>
              <a:t>Link 1</a:t>
            </a:r>
            <a:endParaRPr b="0" i="0" sz="1800" u="none" cap="none" strike="noStrike">
              <a:solidFill>
                <a:srgbClr val="0000FF"/>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rgbClr val="0000FF"/>
              </a:buClr>
              <a:buSzPts val="1800"/>
              <a:buFont typeface="Arial"/>
              <a:buChar char="●"/>
            </a:pPr>
            <a:r>
              <a:rPr b="0" i="0" lang="en" sz="1800" u="sng" cap="none" strike="noStrike">
                <a:solidFill>
                  <a:srgbClr val="0000FF"/>
                </a:solidFill>
                <a:latin typeface="Helvetica Neue"/>
                <a:ea typeface="Helvetica Neue"/>
                <a:cs typeface="Helvetica Neue"/>
                <a:sym typeface="Helvetica Neue"/>
                <a:hlinkClick r:id="rId4">
                  <a:extLst>
                    <a:ext uri="{A12FA001-AC4F-418D-AE19-62706E023703}">
                      <ahyp:hlinkClr val="tx"/>
                    </a:ext>
                  </a:extLst>
                </a:hlinkClick>
              </a:rPr>
              <a:t>Link 2</a:t>
            </a:r>
            <a:endParaRPr b="0" i="0" sz="1800" u="none" cap="none" strike="noStrike">
              <a:solidFill>
                <a:srgbClr val="0000FF"/>
              </a:solidFill>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30"/>
          <p:cNvPicPr preferRelativeResize="0"/>
          <p:nvPr/>
        </p:nvPicPr>
        <p:blipFill rotWithShape="1">
          <a:blip r:embed="rId3">
            <a:alphaModFix/>
          </a:blip>
          <a:srcRect b="9455" l="0" r="0" t="9455"/>
          <a:stretch/>
        </p:blipFill>
        <p:spPr>
          <a:xfrm>
            <a:off x="-2768" y="-29139"/>
            <a:ext cx="9148800" cy="5172900"/>
          </a:xfrm>
          <a:prstGeom prst="rect">
            <a:avLst/>
          </a:prstGeom>
          <a:noFill/>
          <a:ln>
            <a:noFill/>
          </a:ln>
        </p:spPr>
      </p:pic>
      <p:sp>
        <p:nvSpPr>
          <p:cNvPr id="186" name="Google Shape;186;p30"/>
          <p:cNvSpPr txBox="1"/>
          <p:nvPr>
            <p:ph idx="12" type="sldNum"/>
          </p:nvPr>
        </p:nvSpPr>
        <p:spPr>
          <a:xfrm>
            <a:off x="8536498" y="4846729"/>
            <a:ext cx="280200" cy="135600"/>
          </a:xfrm>
          <a:prstGeom prst="rect">
            <a:avLst/>
          </a:prstGeom>
          <a:noFill/>
          <a:ln>
            <a:noFill/>
          </a:ln>
        </p:spPr>
        <p:txBody>
          <a:bodyPr anchorCtr="0" anchor="ctr" bIns="40800" lIns="81625" spcFirstLastPara="1" rIns="81625" wrap="square" tIns="4080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FFFFFF"/>
                </a:solidFill>
                <a:latin typeface="Helvetica Neue"/>
                <a:ea typeface="Helvetica Neue"/>
                <a:cs typeface="Helvetica Neue"/>
                <a:sym typeface="Helvetica Neue"/>
              </a:rPr>
              <a:t>‹#›</a:t>
            </a:fld>
            <a:endParaRPr b="0" i="0" sz="600" u="none" cap="none" strike="noStrike">
              <a:solidFill>
                <a:srgbClr val="FFFFFF"/>
              </a:solidFill>
              <a:latin typeface="Helvetica Neue"/>
              <a:ea typeface="Helvetica Neue"/>
              <a:cs typeface="Helvetica Neue"/>
              <a:sym typeface="Helvetica Neue"/>
            </a:endParaRPr>
          </a:p>
        </p:txBody>
      </p:sp>
      <p:graphicFrame>
        <p:nvGraphicFramePr>
          <p:cNvPr id="187" name="Google Shape;187;p30"/>
          <p:cNvGraphicFramePr/>
          <p:nvPr/>
        </p:nvGraphicFramePr>
        <p:xfrm>
          <a:off x="2754883" y="573620"/>
          <a:ext cx="3000000" cy="3000000"/>
        </p:xfrm>
        <a:graphic>
          <a:graphicData uri="http://schemas.openxmlformats.org/drawingml/2006/table">
            <a:tbl>
              <a:tblPr>
                <a:noFill/>
                <a:tableStyleId>{5E94B342-61C3-488C-85E9-7B8BC5E03D38}</a:tableStyleId>
              </a:tblPr>
              <a:tblGrid>
                <a:gridCol w="5468650"/>
              </a:tblGrid>
              <a:tr h="799250">
                <a:tc>
                  <a:txBody>
                    <a:bodyPr/>
                    <a:lstStyle/>
                    <a:p>
                      <a:pPr indent="0" lvl="0" marL="0" marR="0" rtl="0" algn="ctr">
                        <a:lnSpc>
                          <a:spcPct val="100000"/>
                        </a:lnSpc>
                        <a:spcBef>
                          <a:spcPts val="0"/>
                        </a:spcBef>
                        <a:spcAft>
                          <a:spcPts val="0"/>
                        </a:spcAft>
                        <a:buClr>
                          <a:srgbClr val="000000"/>
                        </a:buClr>
                        <a:buSzPts val="2800"/>
                        <a:buFont typeface="Arial"/>
                        <a:buNone/>
                      </a:pPr>
                      <a:r>
                        <a:rPr b="1" lang="en" sz="2800" u="none" cap="none" strike="noStrike">
                          <a:solidFill>
                            <a:srgbClr val="BD081C"/>
                          </a:solidFill>
                        </a:rPr>
                        <a:t>Background and context</a:t>
                      </a:r>
                      <a:endParaRPr sz="800" u="none" cap="none" strike="noStrike"/>
                    </a:p>
                  </a:txBody>
                  <a:tcPr marT="35725" marB="35725" marR="35725" marL="35725" anchor="ctr">
                    <a:lnT cap="flat" cmpd="sng" w="19050">
                      <a:solidFill>
                        <a:srgbClr val="FFFFFF"/>
                      </a:solidFill>
                      <a:prstDash val="solid"/>
                      <a:round/>
                      <a:headEnd len="sm" w="sm" type="none"/>
                      <a:tailEnd len="sm" w="sm" type="none"/>
                    </a:lnT>
                    <a:lnB cap="flat" cmpd="sng" w="25400">
                      <a:solidFill>
                        <a:srgbClr val="615F5C"/>
                      </a:solidFill>
                      <a:prstDash val="solid"/>
                      <a:round/>
                      <a:headEnd len="sm" w="sm" type="none"/>
                      <a:tailEnd len="sm" w="sm" type="none"/>
                    </a:lnB>
                    <a:solidFill>
                      <a:srgbClr val="FFFFFF">
                        <a:alpha val="89411"/>
                      </a:srgbClr>
                    </a:solidFill>
                  </a:tcPr>
                </a:tc>
              </a:tr>
              <a:tr h="799250">
                <a:tc>
                  <a:txBody>
                    <a:bodyPr/>
                    <a:lstStyle/>
                    <a:p>
                      <a:pPr indent="0" lvl="0" marL="0" marR="0" rtl="0" algn="ctr">
                        <a:lnSpc>
                          <a:spcPct val="100000"/>
                        </a:lnSpc>
                        <a:spcBef>
                          <a:spcPts val="0"/>
                        </a:spcBef>
                        <a:spcAft>
                          <a:spcPts val="0"/>
                        </a:spcAft>
                        <a:buClr>
                          <a:srgbClr val="000000"/>
                        </a:buClr>
                        <a:buSzPts val="1100"/>
                        <a:buFont typeface="Arial"/>
                        <a:buNone/>
                      </a:pPr>
                      <a:r>
                        <a:rPr b="1" lang="en" sz="2800" u="none" cap="none" strike="noStrike">
                          <a:solidFill>
                            <a:srgbClr val="FFFFFF"/>
                          </a:solidFill>
                        </a:rPr>
                        <a:t>Data due diligence</a:t>
                      </a:r>
                      <a:endParaRPr b="1" sz="2800" u="none" cap="none" strike="noStrike">
                        <a:solidFill>
                          <a:srgbClr val="FFFFFF"/>
                        </a:solidFill>
                      </a:endParaRPr>
                    </a:p>
                  </a:txBody>
                  <a:tcPr marT="35725" marB="35725" marR="35725" marL="35725" anchor="ctr">
                    <a:lnT cap="flat" cmpd="sng" w="25400">
                      <a:solidFill>
                        <a:srgbClr val="615F5C"/>
                      </a:solidFill>
                      <a:prstDash val="solid"/>
                      <a:round/>
                      <a:headEnd len="sm" w="sm" type="none"/>
                      <a:tailEnd len="sm" w="sm" type="none"/>
                    </a:lnT>
                    <a:lnB cap="flat" cmpd="sng" w="25400">
                      <a:solidFill>
                        <a:srgbClr val="615F5C"/>
                      </a:solidFill>
                      <a:prstDash val="solid"/>
                      <a:round/>
                      <a:headEnd len="sm" w="sm" type="none"/>
                      <a:tailEnd len="sm" w="sm" type="none"/>
                    </a:lnB>
                  </a:tcPr>
                </a:tc>
              </a:tr>
              <a:tr h="799250">
                <a:tc>
                  <a:txBody>
                    <a:bodyPr/>
                    <a:lstStyle/>
                    <a:p>
                      <a:pPr indent="0" lvl="0" marL="0" marR="0" rtl="0" algn="ctr">
                        <a:lnSpc>
                          <a:spcPct val="100000"/>
                        </a:lnSpc>
                        <a:spcBef>
                          <a:spcPts val="0"/>
                        </a:spcBef>
                        <a:spcAft>
                          <a:spcPts val="0"/>
                        </a:spcAft>
                        <a:buClr>
                          <a:srgbClr val="000000"/>
                        </a:buClr>
                        <a:buSzPts val="1100"/>
                        <a:buFont typeface="Arial"/>
                        <a:buNone/>
                      </a:pPr>
                      <a:r>
                        <a:rPr b="1" lang="en" sz="2800" u="none" cap="none" strike="noStrike">
                          <a:solidFill>
                            <a:srgbClr val="FFFFFF"/>
                          </a:solidFill>
                        </a:rPr>
                        <a:t>Analysis of time series data</a:t>
                      </a:r>
                      <a:endParaRPr b="1" sz="2800" u="none" cap="none" strike="noStrike">
                        <a:solidFill>
                          <a:srgbClr val="FFFFFF"/>
                        </a:solidFill>
                      </a:endParaRPr>
                    </a:p>
                  </a:txBody>
                  <a:tcPr marT="35725" marB="35725" marR="35725" marL="35725" anchor="ctr">
                    <a:lnT cap="flat" cmpd="sng" w="25400">
                      <a:solidFill>
                        <a:srgbClr val="615F5C"/>
                      </a:solidFill>
                      <a:prstDash val="solid"/>
                      <a:round/>
                      <a:headEnd len="sm" w="sm" type="none"/>
                      <a:tailEnd len="sm" w="sm" type="none"/>
                    </a:lnT>
                    <a:lnB cap="flat" cmpd="sng" w="25400">
                      <a:solidFill>
                        <a:srgbClr val="615F5C"/>
                      </a:solidFill>
                      <a:prstDash val="solid"/>
                      <a:round/>
                      <a:headEnd len="sm" w="sm" type="none"/>
                      <a:tailEnd len="sm" w="sm" type="none"/>
                    </a:lnB>
                  </a:tcPr>
                </a:tc>
              </a:tr>
              <a:tr h="799250">
                <a:tc>
                  <a:txBody>
                    <a:bodyPr/>
                    <a:lstStyle/>
                    <a:p>
                      <a:pPr indent="0" lvl="0" marL="0" marR="0" rtl="0" algn="ctr">
                        <a:lnSpc>
                          <a:spcPct val="100000"/>
                        </a:lnSpc>
                        <a:spcBef>
                          <a:spcPts val="0"/>
                        </a:spcBef>
                        <a:spcAft>
                          <a:spcPts val="0"/>
                        </a:spcAft>
                        <a:buClr>
                          <a:srgbClr val="000000"/>
                        </a:buClr>
                        <a:buSzPts val="2800"/>
                        <a:buFont typeface="Arial"/>
                        <a:buNone/>
                      </a:pPr>
                      <a:r>
                        <a:rPr b="1" lang="en" sz="2800" u="none" cap="none" strike="noStrike">
                          <a:solidFill>
                            <a:schemeClr val="lt1"/>
                          </a:solidFill>
                        </a:rPr>
                        <a:t>Modeling time series data</a:t>
                      </a:r>
                      <a:endParaRPr b="1" sz="2800" u="none" cap="none" strike="noStrike">
                        <a:solidFill>
                          <a:srgbClr val="FFFFFF"/>
                        </a:solidFill>
                      </a:endParaRPr>
                    </a:p>
                  </a:txBody>
                  <a:tcPr marT="35725" marB="35725" marR="35725" marL="35725" anchor="ctr">
                    <a:lnT cap="flat" cmpd="sng" w="25400">
                      <a:solidFill>
                        <a:srgbClr val="615F5C"/>
                      </a:solidFill>
                      <a:prstDash val="solid"/>
                      <a:round/>
                      <a:headEnd len="sm" w="sm" type="none"/>
                      <a:tailEnd len="sm" w="sm" type="none"/>
                    </a:lnT>
                    <a:lnB cap="flat" cmpd="sng" w="25400">
                      <a:solidFill>
                        <a:srgbClr val="615F5C"/>
                      </a:solidFill>
                      <a:prstDash val="solid"/>
                      <a:round/>
                      <a:headEnd len="sm" w="sm" type="none"/>
                      <a:tailEnd len="sm" w="sm" type="none"/>
                    </a:lnB>
                  </a:tcPr>
                </a:tc>
              </a:tr>
            </a:tbl>
          </a:graphicData>
        </a:graphic>
      </p:graphicFrame>
      <p:grpSp>
        <p:nvGrpSpPr>
          <p:cNvPr id="188" name="Google Shape;188;p30"/>
          <p:cNvGrpSpPr/>
          <p:nvPr/>
        </p:nvGrpSpPr>
        <p:grpSpPr>
          <a:xfrm>
            <a:off x="2554668" y="783850"/>
            <a:ext cx="395773" cy="395843"/>
            <a:chOff x="-12" y="0"/>
            <a:chExt cx="703721" cy="703721"/>
          </a:xfrm>
        </p:grpSpPr>
        <p:sp>
          <p:nvSpPr>
            <p:cNvPr id="189" name="Google Shape;189;p30"/>
            <p:cNvSpPr/>
            <p:nvPr/>
          </p:nvSpPr>
          <p:spPr>
            <a:xfrm rot="5400000">
              <a:off x="-12" y="0"/>
              <a:ext cx="703721" cy="703721"/>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D081C"/>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190" name="Google Shape;190;p30"/>
            <p:cNvSpPr/>
            <p:nvPr/>
          </p:nvSpPr>
          <p:spPr>
            <a:xfrm rot="-8100000">
              <a:off x="140626" y="204873"/>
              <a:ext cx="293786" cy="293939"/>
            </a:xfrm>
            <a:custGeom>
              <a:rect b="b" l="l" r="r" t="t"/>
              <a:pathLst>
                <a:path extrusionOk="0" h="21600" w="21600">
                  <a:moveTo>
                    <a:pt x="2860" y="0"/>
                  </a:moveTo>
                  <a:cubicBezTo>
                    <a:pt x="1280" y="0"/>
                    <a:pt x="0" y="1279"/>
                    <a:pt x="0" y="2858"/>
                  </a:cubicBezTo>
                  <a:lnTo>
                    <a:pt x="0" y="18677"/>
                  </a:lnTo>
                  <a:cubicBezTo>
                    <a:pt x="0" y="19475"/>
                    <a:pt x="328" y="20193"/>
                    <a:pt x="856" y="20712"/>
                  </a:cubicBezTo>
                  <a:cubicBezTo>
                    <a:pt x="1377" y="21256"/>
                    <a:pt x="2101" y="21600"/>
                    <a:pt x="2914" y="21600"/>
                  </a:cubicBezTo>
                  <a:lnTo>
                    <a:pt x="18740" y="21600"/>
                  </a:lnTo>
                  <a:cubicBezTo>
                    <a:pt x="20320" y="21600"/>
                    <a:pt x="21600" y="20321"/>
                    <a:pt x="21600" y="18742"/>
                  </a:cubicBezTo>
                  <a:cubicBezTo>
                    <a:pt x="21600" y="17162"/>
                    <a:pt x="20320" y="15883"/>
                    <a:pt x="18740" y="15883"/>
                  </a:cubicBezTo>
                  <a:lnTo>
                    <a:pt x="5720" y="15883"/>
                  </a:lnTo>
                  <a:lnTo>
                    <a:pt x="5720" y="2858"/>
                  </a:lnTo>
                  <a:cubicBezTo>
                    <a:pt x="5720" y="1279"/>
                    <a:pt x="4440" y="0"/>
                    <a:pt x="2860" y="0"/>
                  </a:cubicBezTo>
                  <a:close/>
                </a:path>
              </a:pathLst>
            </a:cu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grpSp>
      <p:sp>
        <p:nvSpPr>
          <p:cNvPr id="191" name="Google Shape;191;p30"/>
          <p:cNvSpPr txBox="1"/>
          <p:nvPr/>
        </p:nvSpPr>
        <p:spPr>
          <a:xfrm>
            <a:off x="149075" y="4919350"/>
            <a:ext cx="8994900" cy="214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434343"/>
                </a:solidFill>
                <a:latin typeface="Arial"/>
                <a:ea typeface="Arial"/>
                <a:cs typeface="Arial"/>
                <a:sym typeface="Arial"/>
              </a:rPr>
              <a:t>Jill Pelto Art. Last accessed October 6, 2018. &lt;</a:t>
            </a:r>
            <a:r>
              <a:rPr b="0" i="0" lang="en" sz="1000" u="sng" cap="none" strike="noStrike">
                <a:solidFill>
                  <a:schemeClr val="hlink"/>
                </a:solidFill>
                <a:latin typeface="Arial"/>
                <a:ea typeface="Arial"/>
                <a:cs typeface="Arial"/>
                <a:sym typeface="Arial"/>
                <a:hlinkClick r:id="rId4"/>
              </a:rPr>
              <a:t>http://www.jillpelto.com/</a:t>
            </a:r>
            <a:r>
              <a:rPr b="0" i="0" lang="en" sz="1000" u="none" cap="none" strike="noStrike">
                <a:solidFill>
                  <a:srgbClr val="434343"/>
                </a:solidFill>
                <a:latin typeface="Arial"/>
                <a:ea typeface="Arial"/>
                <a:cs typeface="Arial"/>
                <a:sym typeface="Arial"/>
              </a:rPr>
              <a:t>&gt;.</a:t>
            </a:r>
            <a:endParaRPr b="0" i="0" sz="1000" u="none" cap="none" strike="noStrike">
              <a:solidFill>
                <a:srgbClr val="434343"/>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1"/>
          <p:cNvSpPr txBox="1"/>
          <p:nvPr>
            <p:ph idx="4294967295" type="body"/>
          </p:nvPr>
        </p:nvSpPr>
        <p:spPr>
          <a:xfrm>
            <a:off x="376289" y="1368474"/>
            <a:ext cx="8308800" cy="3096300"/>
          </a:xfrm>
          <a:prstGeom prst="rect">
            <a:avLst/>
          </a:prstGeom>
          <a:noFill/>
          <a:ln>
            <a:noFill/>
          </a:ln>
        </p:spPr>
        <p:txBody>
          <a:bodyPr anchorCtr="0" anchor="t" bIns="40800" lIns="81625" spcFirstLastPara="1" rIns="81625" wrap="square" tIns="40800">
            <a:noAutofit/>
          </a:bodyPr>
          <a:lstStyle/>
          <a:p>
            <a:pPr indent="0" lvl="0" marL="0" marR="0" rtl="0" algn="l">
              <a:lnSpc>
                <a:spcPct val="100000"/>
              </a:lnSpc>
              <a:spcBef>
                <a:spcPts val="0"/>
              </a:spcBef>
              <a:spcAft>
                <a:spcPts val="0"/>
              </a:spcAft>
              <a:buClr>
                <a:srgbClr val="4C4C4C"/>
              </a:buClr>
              <a:buSzPts val="800"/>
              <a:buFont typeface="Arial"/>
              <a:buNone/>
            </a:pPr>
            <a:r>
              <a:rPr b="0" i="0" lang="en" sz="1800" u="none" cap="none" strike="noStrike">
                <a:solidFill>
                  <a:schemeClr val="dk1"/>
                </a:solidFill>
                <a:latin typeface="Helvetica Neue"/>
                <a:ea typeface="Helvetica Neue"/>
                <a:cs typeface="Helvetica Neue"/>
                <a:sym typeface="Helvetica Neue"/>
              </a:rPr>
              <a:t>Applications in many fields, including politics, finance, health, etc.</a:t>
            </a:r>
            <a:endParaRPr b="0" i="0" sz="1800" u="none" cap="none" strike="noStrike">
              <a:solidFill>
                <a:schemeClr val="dk1"/>
              </a:solidFill>
              <a:latin typeface="Helvetica Neue"/>
              <a:ea typeface="Helvetica Neue"/>
              <a:cs typeface="Helvetica Neue"/>
              <a:sym typeface="Helvetica Neue"/>
            </a:endParaRPr>
          </a:p>
        </p:txBody>
      </p:sp>
      <p:sp>
        <p:nvSpPr>
          <p:cNvPr id="197" name="Google Shape;197;p31"/>
          <p:cNvSpPr txBox="1"/>
          <p:nvPr>
            <p:ph type="title"/>
          </p:nvPr>
        </p:nvSpPr>
        <p:spPr>
          <a:xfrm>
            <a:off x="345450" y="338400"/>
            <a:ext cx="8453100" cy="509100"/>
          </a:xfrm>
          <a:prstGeom prst="rect">
            <a:avLst/>
          </a:prstGeom>
          <a:noFill/>
          <a:ln>
            <a:noFill/>
          </a:ln>
        </p:spPr>
        <p:txBody>
          <a:bodyPr anchorCtr="0" anchor="ctr" bIns="40800" lIns="81625" spcFirstLastPara="1" rIns="81625" wrap="square" tIns="40800">
            <a:noAutofit/>
          </a:bodyPr>
          <a:lstStyle/>
          <a:p>
            <a:pPr indent="0" lvl="0" marL="0" marR="0" rtl="0" algn="ctr">
              <a:lnSpc>
                <a:spcPct val="80000"/>
              </a:lnSpc>
              <a:spcBef>
                <a:spcPts val="0"/>
              </a:spcBef>
              <a:spcAft>
                <a:spcPts val="0"/>
              </a:spcAft>
              <a:buClr>
                <a:srgbClr val="000000"/>
              </a:buClr>
              <a:buSzPts val="1100"/>
              <a:buFont typeface="Arial"/>
              <a:buNone/>
            </a:pPr>
            <a:r>
              <a:rPr b="1" i="0" lang="en" sz="2800" u="none" cap="none" strike="noStrike">
                <a:solidFill>
                  <a:schemeClr val="dk1"/>
                </a:solidFill>
                <a:latin typeface="Helvetica Neue"/>
                <a:ea typeface="Helvetica Neue"/>
                <a:cs typeface="Helvetica Neue"/>
                <a:sym typeface="Helvetica Neue"/>
              </a:rPr>
              <a:t>Why is forecasting important (or at least, interesting)?</a:t>
            </a:r>
            <a:endParaRPr b="1" i="0" sz="2800" u="none" cap="none" strike="noStrike">
              <a:solidFill>
                <a:schemeClr val="dk1"/>
              </a:solidFill>
              <a:latin typeface="Helvetica Neue"/>
              <a:ea typeface="Helvetica Neue"/>
              <a:cs typeface="Helvetica Neue"/>
              <a:sym typeface="Helvetica Neue"/>
            </a:endParaRPr>
          </a:p>
        </p:txBody>
      </p:sp>
      <p:sp>
        <p:nvSpPr>
          <p:cNvPr id="198" name="Google Shape;198;p31"/>
          <p:cNvSpPr txBox="1"/>
          <p:nvPr>
            <p:ph idx="12" type="sldNum"/>
          </p:nvPr>
        </p:nvSpPr>
        <p:spPr>
          <a:xfrm>
            <a:off x="8536498" y="4846729"/>
            <a:ext cx="280200" cy="135600"/>
          </a:xfrm>
          <a:prstGeom prst="rect">
            <a:avLst/>
          </a:prstGeom>
          <a:noFill/>
          <a:ln>
            <a:noFill/>
          </a:ln>
        </p:spPr>
        <p:txBody>
          <a:bodyPr anchorCtr="0" anchor="ctr" bIns="40800" lIns="81625" spcFirstLastPara="1" rIns="81625" wrap="square" tIns="4080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BABAB"/>
                </a:solidFill>
                <a:latin typeface="Helvetica Neue"/>
                <a:ea typeface="Helvetica Neue"/>
                <a:cs typeface="Helvetica Neue"/>
                <a:sym typeface="Helvetica Neue"/>
              </a:rPr>
              <a:t>‹#›</a:t>
            </a:fld>
            <a:endParaRPr b="0" i="0" sz="600" u="none" cap="none" strike="noStrike">
              <a:solidFill>
                <a:srgbClr val="ABABAB"/>
              </a:solidFill>
              <a:latin typeface="Helvetica Neue"/>
              <a:ea typeface="Helvetica Neue"/>
              <a:cs typeface="Helvetica Neue"/>
              <a:sym typeface="Helvetica Neue"/>
            </a:endParaRPr>
          </a:p>
        </p:txBody>
      </p:sp>
      <p:pic>
        <p:nvPicPr>
          <p:cNvPr id="199" name="Google Shape;199;p31"/>
          <p:cNvPicPr preferRelativeResize="0"/>
          <p:nvPr/>
        </p:nvPicPr>
        <p:blipFill rotWithShape="1">
          <a:blip r:embed="rId3">
            <a:alphaModFix/>
          </a:blip>
          <a:srcRect b="0" l="0" r="0" t="0"/>
          <a:stretch/>
        </p:blipFill>
        <p:spPr>
          <a:xfrm>
            <a:off x="3466700" y="2008825"/>
            <a:ext cx="2480591" cy="1927875"/>
          </a:xfrm>
          <a:prstGeom prst="rect">
            <a:avLst/>
          </a:prstGeom>
          <a:noFill/>
          <a:ln>
            <a:noFill/>
          </a:ln>
        </p:spPr>
      </p:pic>
      <p:pic>
        <p:nvPicPr>
          <p:cNvPr id="200" name="Google Shape;200;p31"/>
          <p:cNvPicPr preferRelativeResize="0"/>
          <p:nvPr/>
        </p:nvPicPr>
        <p:blipFill rotWithShape="1">
          <a:blip r:embed="rId4">
            <a:alphaModFix/>
          </a:blip>
          <a:srcRect b="0" l="0" r="0" t="0"/>
          <a:stretch/>
        </p:blipFill>
        <p:spPr>
          <a:xfrm>
            <a:off x="6079383" y="2008825"/>
            <a:ext cx="2314968" cy="1927875"/>
          </a:xfrm>
          <a:prstGeom prst="rect">
            <a:avLst/>
          </a:prstGeom>
          <a:noFill/>
          <a:ln>
            <a:noFill/>
          </a:ln>
        </p:spPr>
      </p:pic>
      <p:pic>
        <p:nvPicPr>
          <p:cNvPr id="201" name="Google Shape;201;p31"/>
          <p:cNvPicPr preferRelativeResize="0"/>
          <p:nvPr/>
        </p:nvPicPr>
        <p:blipFill rotWithShape="1">
          <a:blip r:embed="rId5">
            <a:alphaModFix/>
          </a:blip>
          <a:srcRect b="0" l="0" r="0" t="0"/>
          <a:stretch/>
        </p:blipFill>
        <p:spPr>
          <a:xfrm>
            <a:off x="995905" y="2008825"/>
            <a:ext cx="2360971" cy="1927873"/>
          </a:xfrm>
          <a:prstGeom prst="rect">
            <a:avLst/>
          </a:prstGeom>
          <a:noFill/>
          <a:ln>
            <a:noFill/>
          </a:ln>
        </p:spPr>
      </p:pic>
      <p:pic>
        <p:nvPicPr>
          <p:cNvPr id="202" name="Google Shape;202;p31"/>
          <p:cNvPicPr preferRelativeResize="0"/>
          <p:nvPr/>
        </p:nvPicPr>
        <p:blipFill rotWithShape="1">
          <a:blip r:embed="rId6">
            <a:alphaModFix/>
          </a:blip>
          <a:srcRect b="0" l="0" r="0" t="0"/>
          <a:stretch/>
        </p:blipFill>
        <p:spPr>
          <a:xfrm>
            <a:off x="376300" y="2314551"/>
            <a:ext cx="2670996" cy="1927876"/>
          </a:xfrm>
          <a:prstGeom prst="rect">
            <a:avLst/>
          </a:prstGeom>
          <a:noFill/>
          <a:ln>
            <a:noFill/>
          </a:ln>
        </p:spPr>
      </p:pic>
      <p:sp>
        <p:nvSpPr>
          <p:cNvPr id="203" name="Google Shape;203;p31"/>
          <p:cNvSpPr txBox="1"/>
          <p:nvPr/>
        </p:nvSpPr>
        <p:spPr>
          <a:xfrm>
            <a:off x="0" y="4726425"/>
            <a:ext cx="9144000" cy="376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B7B7B7"/>
                </a:solidFill>
                <a:latin typeface="Arial"/>
                <a:ea typeface="Arial"/>
                <a:cs typeface="Arial"/>
                <a:sym typeface="Arial"/>
              </a:rPr>
              <a:t>Source of images, from left to right. 1. FiveThirtyEight. Last updated October 10, 2018. Last accessed October 10, 2018. </a:t>
            </a:r>
            <a:r>
              <a:rPr b="0" i="0" lang="en" sz="1000" u="sng" cap="none" strike="noStrike">
                <a:solidFill>
                  <a:schemeClr val="hlink"/>
                </a:solidFill>
                <a:latin typeface="Arial"/>
                <a:ea typeface="Arial"/>
                <a:cs typeface="Arial"/>
                <a:sym typeface="Arial"/>
                <a:hlinkClick r:id="rId7"/>
              </a:rPr>
              <a:t>Link</a:t>
            </a:r>
            <a:r>
              <a:rPr b="0" i="0" lang="en" sz="1000" u="none" cap="none" strike="noStrike">
                <a:solidFill>
                  <a:srgbClr val="B7B7B7"/>
                </a:solidFill>
                <a:latin typeface="Arial"/>
                <a:ea typeface="Arial"/>
                <a:cs typeface="Arial"/>
                <a:sym typeface="Arial"/>
              </a:rPr>
              <a:t>. 2. Bloomberg. Last accessed October 10, 2018. </a:t>
            </a:r>
            <a:r>
              <a:rPr b="0" i="0" lang="en" sz="1000" u="sng" cap="none" strike="noStrike">
                <a:solidFill>
                  <a:schemeClr val="hlink"/>
                </a:solidFill>
                <a:latin typeface="Arial"/>
                <a:ea typeface="Arial"/>
                <a:cs typeface="Arial"/>
                <a:sym typeface="Arial"/>
                <a:hlinkClick r:id="rId8"/>
              </a:rPr>
              <a:t>Link</a:t>
            </a:r>
            <a:r>
              <a:rPr b="0" i="0" lang="en" sz="1000" u="none" cap="none" strike="noStrike">
                <a:solidFill>
                  <a:srgbClr val="B7B7B7"/>
                </a:solidFill>
                <a:latin typeface="Arial"/>
                <a:ea typeface="Arial"/>
                <a:cs typeface="Arial"/>
                <a:sym typeface="Arial"/>
              </a:rPr>
              <a:t>. FiveThirtyEight. Last updated April 2, 2018. Last updated October 10, 2018. </a:t>
            </a:r>
            <a:r>
              <a:rPr b="0" i="0" lang="en" sz="1000" u="sng" cap="none" strike="noStrike">
                <a:solidFill>
                  <a:schemeClr val="hlink"/>
                </a:solidFill>
                <a:latin typeface="Arial"/>
                <a:ea typeface="Arial"/>
                <a:cs typeface="Arial"/>
                <a:sym typeface="Arial"/>
                <a:hlinkClick r:id="rId9"/>
              </a:rPr>
              <a:t>Link</a:t>
            </a:r>
            <a:r>
              <a:rPr b="0" i="0" lang="en" sz="1000" u="none" cap="none" strike="noStrike">
                <a:solidFill>
                  <a:srgbClr val="B7B7B7"/>
                </a:solidFill>
                <a:latin typeface="Arial"/>
                <a:ea typeface="Arial"/>
                <a:cs typeface="Arial"/>
                <a:sym typeface="Arial"/>
              </a:rPr>
              <a:t>.</a:t>
            </a:r>
            <a:endParaRPr b="0" i="0" sz="1000" u="none" cap="none" strike="noStrike">
              <a:solidFill>
                <a:srgbClr val="B7B7B7"/>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2"/>
          <p:cNvSpPr txBox="1"/>
          <p:nvPr>
            <p:ph idx="4294967295" type="body"/>
          </p:nvPr>
        </p:nvSpPr>
        <p:spPr>
          <a:xfrm>
            <a:off x="376289" y="1368474"/>
            <a:ext cx="8308800" cy="3096300"/>
          </a:xfrm>
          <a:prstGeom prst="rect">
            <a:avLst/>
          </a:prstGeom>
          <a:noFill/>
          <a:ln>
            <a:noFill/>
          </a:ln>
        </p:spPr>
        <p:txBody>
          <a:bodyPr anchorCtr="0" anchor="t" bIns="40800" lIns="81625" spcFirstLastPara="1" rIns="81625" wrap="square" tIns="40800">
            <a:noAutofit/>
          </a:bodyPr>
          <a:lstStyle/>
          <a:p>
            <a:pPr indent="-342900" lvl="0" marL="457200"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Helvetica Neue"/>
                <a:ea typeface="Helvetica Neue"/>
                <a:cs typeface="Helvetica Neue"/>
                <a:sym typeface="Helvetica Neue"/>
              </a:rPr>
              <a:t>Why time-series data is different.</a:t>
            </a:r>
            <a:endParaRPr b="0" i="0" sz="18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Helvetica Neue"/>
                <a:ea typeface="Helvetica Neue"/>
                <a:cs typeface="Helvetica Neue"/>
                <a:sym typeface="Helvetica Neue"/>
              </a:rPr>
              <a:t>How to process time-series data.</a:t>
            </a:r>
            <a:endParaRPr b="0" i="0" sz="18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Helvetica Neue"/>
                <a:ea typeface="Helvetica Neue"/>
                <a:cs typeface="Helvetica Neue"/>
                <a:sym typeface="Helvetica Neue"/>
              </a:rPr>
              <a:t>How to better understand time-series data.</a:t>
            </a:r>
            <a:endParaRPr b="0" i="0" sz="18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Helvetica Neue"/>
                <a:ea typeface="Helvetica Neue"/>
                <a:cs typeface="Helvetica Neue"/>
                <a:sym typeface="Helvetica Neue"/>
              </a:rPr>
              <a:t>How to apply statistical and machine learning methods to time-series problems. </a:t>
            </a:r>
            <a:endParaRPr b="0" i="0" sz="18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Helvetica Neue"/>
                <a:ea typeface="Helvetica Neue"/>
                <a:cs typeface="Helvetica Neue"/>
                <a:sym typeface="Helvetica Neue"/>
              </a:rPr>
              <a:t>Understand some strengths and weaknesses of these models.</a:t>
            </a:r>
            <a:endParaRPr b="0" i="0" sz="18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Helvetica Neue"/>
                <a:ea typeface="Helvetica Neue"/>
                <a:cs typeface="Helvetica Neue"/>
                <a:sym typeface="Helvetica Neue"/>
              </a:rPr>
              <a:t>How to evaluate, interpret, and convey output from forecasting models.</a:t>
            </a:r>
            <a:endParaRPr b="0" i="0" sz="1800" u="none" cap="none" strike="noStrike">
              <a:solidFill>
                <a:schemeClr val="dk1"/>
              </a:solidFill>
              <a:latin typeface="Helvetica Neue"/>
              <a:ea typeface="Helvetica Neue"/>
              <a:cs typeface="Helvetica Neue"/>
              <a:sym typeface="Helvetica Neue"/>
            </a:endParaRPr>
          </a:p>
        </p:txBody>
      </p:sp>
      <p:sp>
        <p:nvSpPr>
          <p:cNvPr id="209" name="Google Shape;209;p32"/>
          <p:cNvSpPr txBox="1"/>
          <p:nvPr>
            <p:ph type="title"/>
          </p:nvPr>
        </p:nvSpPr>
        <p:spPr>
          <a:xfrm>
            <a:off x="345450" y="338400"/>
            <a:ext cx="8453100" cy="509100"/>
          </a:xfrm>
          <a:prstGeom prst="rect">
            <a:avLst/>
          </a:prstGeom>
          <a:noFill/>
          <a:ln>
            <a:noFill/>
          </a:ln>
        </p:spPr>
        <p:txBody>
          <a:bodyPr anchorCtr="0" anchor="ctr" bIns="40800" lIns="81625" spcFirstLastPara="1" rIns="81625" wrap="square" tIns="40800">
            <a:noAutofit/>
          </a:bodyPr>
          <a:lstStyle/>
          <a:p>
            <a:pPr indent="0" lvl="0" marL="0" marR="0" rtl="0" algn="ctr">
              <a:lnSpc>
                <a:spcPct val="80000"/>
              </a:lnSpc>
              <a:spcBef>
                <a:spcPts val="0"/>
              </a:spcBef>
              <a:spcAft>
                <a:spcPts val="0"/>
              </a:spcAft>
              <a:buClr>
                <a:srgbClr val="000000"/>
              </a:buClr>
              <a:buSzPts val="1100"/>
              <a:buFont typeface="Arial"/>
              <a:buNone/>
            </a:pPr>
            <a:r>
              <a:rPr b="1" i="0" lang="en" sz="2800" u="none" cap="none" strike="noStrike">
                <a:solidFill>
                  <a:schemeClr val="dk1"/>
                </a:solidFill>
                <a:latin typeface="Helvetica Neue"/>
                <a:ea typeface="Helvetica Neue"/>
                <a:cs typeface="Helvetica Neue"/>
                <a:sym typeface="Helvetica Neue"/>
              </a:rPr>
              <a:t>What are some things you may learn in this tutorial?</a:t>
            </a:r>
            <a:endParaRPr b="1" i="0" sz="2800" u="none" cap="none" strike="noStrike">
              <a:solidFill>
                <a:schemeClr val="dk1"/>
              </a:solidFill>
              <a:latin typeface="Helvetica Neue"/>
              <a:ea typeface="Helvetica Neue"/>
              <a:cs typeface="Helvetica Neue"/>
              <a:sym typeface="Helvetica Neue"/>
            </a:endParaRPr>
          </a:p>
        </p:txBody>
      </p:sp>
      <p:sp>
        <p:nvSpPr>
          <p:cNvPr id="210" name="Google Shape;210;p32"/>
          <p:cNvSpPr txBox="1"/>
          <p:nvPr>
            <p:ph idx="12" type="sldNum"/>
          </p:nvPr>
        </p:nvSpPr>
        <p:spPr>
          <a:xfrm>
            <a:off x="8536498" y="4846729"/>
            <a:ext cx="280200" cy="135600"/>
          </a:xfrm>
          <a:prstGeom prst="rect">
            <a:avLst/>
          </a:prstGeom>
          <a:noFill/>
          <a:ln>
            <a:noFill/>
          </a:ln>
        </p:spPr>
        <p:txBody>
          <a:bodyPr anchorCtr="0" anchor="ctr" bIns="40800" lIns="81625" spcFirstLastPara="1" rIns="81625" wrap="square" tIns="4080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BABAB"/>
                </a:solidFill>
                <a:latin typeface="Helvetica Neue"/>
                <a:ea typeface="Helvetica Neue"/>
                <a:cs typeface="Helvetica Neue"/>
                <a:sym typeface="Helvetica Neue"/>
              </a:rPr>
              <a:t>‹#›</a:t>
            </a:fld>
            <a:endParaRPr b="0" i="0" sz="600" u="none" cap="none" strike="noStrike">
              <a:solidFill>
                <a:srgbClr val="ABABAB"/>
              </a:solidFill>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3"/>
          <p:cNvSpPr txBox="1"/>
          <p:nvPr>
            <p:ph idx="4294967295" type="body"/>
          </p:nvPr>
        </p:nvSpPr>
        <p:spPr>
          <a:xfrm>
            <a:off x="376289" y="1368474"/>
            <a:ext cx="8308800" cy="3096300"/>
          </a:xfrm>
          <a:prstGeom prst="rect">
            <a:avLst/>
          </a:prstGeom>
          <a:noFill/>
          <a:ln>
            <a:noFill/>
          </a:ln>
        </p:spPr>
        <p:txBody>
          <a:bodyPr anchorCtr="0" anchor="t" bIns="40800" lIns="81625" spcFirstLastPara="1" rIns="81625" wrap="square" tIns="40800">
            <a:noAutofit/>
          </a:bodyPr>
          <a:lstStyle/>
          <a:p>
            <a:pPr indent="0" lvl="0" marL="0" marR="0" rtl="0" algn="l">
              <a:lnSpc>
                <a:spcPct val="100000"/>
              </a:lnSpc>
              <a:spcBef>
                <a:spcPts val="0"/>
              </a:spcBef>
              <a:spcAft>
                <a:spcPts val="0"/>
              </a:spcAft>
              <a:buClr>
                <a:srgbClr val="4C4C4C"/>
              </a:buClr>
              <a:buSzPts val="800"/>
              <a:buFont typeface="Arial"/>
              <a:buNone/>
            </a:pPr>
            <a:r>
              <a:rPr b="1" i="0" lang="en" sz="1800" u="sng" cap="none" strike="noStrike">
                <a:solidFill>
                  <a:schemeClr val="dk1"/>
                </a:solidFill>
                <a:latin typeface="Helvetica Neue"/>
                <a:ea typeface="Helvetica Neue"/>
                <a:cs typeface="Helvetica Neue"/>
                <a:sym typeface="Helvetica Neue"/>
              </a:rPr>
              <a:t>Toolbox:</a:t>
            </a:r>
            <a:endParaRPr b="1" i="0" sz="1800" u="sng"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chemeClr val="dk1"/>
              </a:buClr>
              <a:buSzPts val="1800"/>
              <a:buFont typeface="Arial"/>
              <a:buChar char="●"/>
            </a:pPr>
            <a:r>
              <a:rPr b="0" i="0" lang="en" sz="1800" u="sng" cap="none" strike="noStrike">
                <a:solidFill>
                  <a:schemeClr val="hlink"/>
                </a:solidFill>
                <a:latin typeface="Helvetica Neue"/>
                <a:ea typeface="Helvetica Neue"/>
                <a:cs typeface="Helvetica Neue"/>
                <a:sym typeface="Helvetica Neue"/>
                <a:hlinkClick r:id="rId3"/>
              </a:rPr>
              <a:t>Colaboratory</a:t>
            </a:r>
            <a:r>
              <a:rPr b="0" i="0" lang="en" sz="1800" u="none" cap="none" strike="noStrike">
                <a:solidFill>
                  <a:schemeClr val="dk1"/>
                </a:solidFill>
                <a:latin typeface="Helvetica Neue"/>
                <a:ea typeface="Helvetica Neue"/>
                <a:cs typeface="Helvetica Neue"/>
                <a:sym typeface="Helvetica Neue"/>
              </a:rPr>
              <a:t> (Access to Chrome / Firefox, Google account) OR</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Helvetica Neue"/>
                <a:ea typeface="Helvetica Neue"/>
                <a:cs typeface="Helvetica Neue"/>
                <a:sym typeface="Helvetica Neue"/>
              </a:rPr>
              <a:t>Access to a iPython notebook-like environment (e.g., conda, own jupyter environment)</a:t>
            </a:r>
            <a:endParaRPr b="0" i="0" sz="18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t/>
            </a:r>
            <a:endParaRPr b="1" i="0" sz="18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4C4C4C"/>
              </a:buClr>
              <a:buSzPts val="800"/>
              <a:buFont typeface="Arial"/>
              <a:buNone/>
            </a:pPr>
            <a:r>
              <a:rPr b="1" i="0" lang="en" sz="1800" u="sng" cap="none" strike="noStrike">
                <a:solidFill>
                  <a:schemeClr val="dk1"/>
                </a:solidFill>
                <a:latin typeface="Helvetica Neue"/>
                <a:ea typeface="Helvetica Neue"/>
                <a:cs typeface="Helvetica Neue"/>
                <a:sym typeface="Helvetica Neue"/>
              </a:rPr>
              <a:t>Methodologies:</a:t>
            </a:r>
            <a:endParaRPr b="1" i="0" sz="1800" u="sng"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Helvetica Neue"/>
                <a:ea typeface="Helvetica Neue"/>
                <a:cs typeface="Helvetica Neue"/>
                <a:sym typeface="Helvetica Neue"/>
              </a:rPr>
              <a:t>Familiarity with data-related Python packages (e.g., numpy, pandas, matplotlib, datetime).</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Helvetica Neue"/>
                <a:ea typeface="Helvetica Neue"/>
                <a:cs typeface="Helvetica Neue"/>
                <a:sym typeface="Helvetica Neue"/>
              </a:rPr>
              <a:t>Basic knowledge of statistical modeling and machine learning.</a:t>
            </a:r>
            <a:endParaRPr b="0" i="0" sz="1800" u="none" cap="none" strike="noStrike">
              <a:solidFill>
                <a:schemeClr val="dk1"/>
              </a:solidFill>
              <a:latin typeface="Helvetica Neue"/>
              <a:ea typeface="Helvetica Neue"/>
              <a:cs typeface="Helvetica Neue"/>
              <a:sym typeface="Helvetica Neue"/>
            </a:endParaRPr>
          </a:p>
        </p:txBody>
      </p:sp>
      <p:sp>
        <p:nvSpPr>
          <p:cNvPr id="216" name="Google Shape;216;p33"/>
          <p:cNvSpPr txBox="1"/>
          <p:nvPr>
            <p:ph type="title"/>
          </p:nvPr>
        </p:nvSpPr>
        <p:spPr>
          <a:xfrm>
            <a:off x="345450" y="338400"/>
            <a:ext cx="8453100" cy="509100"/>
          </a:xfrm>
          <a:prstGeom prst="rect">
            <a:avLst/>
          </a:prstGeom>
          <a:noFill/>
          <a:ln>
            <a:noFill/>
          </a:ln>
        </p:spPr>
        <p:txBody>
          <a:bodyPr anchorCtr="0" anchor="ctr" bIns="40800" lIns="81625" spcFirstLastPara="1" rIns="81625" wrap="square" tIns="40800">
            <a:noAutofit/>
          </a:bodyPr>
          <a:lstStyle/>
          <a:p>
            <a:pPr indent="0" lvl="0" marL="0" marR="0" rtl="0" algn="ctr">
              <a:lnSpc>
                <a:spcPct val="80000"/>
              </a:lnSpc>
              <a:spcBef>
                <a:spcPts val="0"/>
              </a:spcBef>
              <a:spcAft>
                <a:spcPts val="0"/>
              </a:spcAft>
              <a:buClr>
                <a:srgbClr val="000000"/>
              </a:buClr>
              <a:buSzPts val="1100"/>
              <a:buFont typeface="Arial"/>
              <a:buNone/>
            </a:pPr>
            <a:r>
              <a:rPr b="1" i="0" lang="en" sz="2800" u="none" cap="none" strike="noStrike">
                <a:solidFill>
                  <a:schemeClr val="dk1"/>
                </a:solidFill>
                <a:latin typeface="Helvetica Neue"/>
                <a:ea typeface="Helvetica Neue"/>
                <a:cs typeface="Helvetica Neue"/>
                <a:sym typeface="Helvetica Neue"/>
              </a:rPr>
              <a:t>What you will need for this tutorial</a:t>
            </a:r>
            <a:endParaRPr b="1" i="0" sz="2800" u="none" cap="none" strike="noStrike">
              <a:solidFill>
                <a:schemeClr val="dk1"/>
              </a:solidFill>
              <a:latin typeface="Helvetica Neue"/>
              <a:ea typeface="Helvetica Neue"/>
              <a:cs typeface="Helvetica Neue"/>
              <a:sym typeface="Helvetica Neue"/>
            </a:endParaRPr>
          </a:p>
        </p:txBody>
      </p:sp>
      <p:sp>
        <p:nvSpPr>
          <p:cNvPr id="217" name="Google Shape;217;p33"/>
          <p:cNvSpPr txBox="1"/>
          <p:nvPr>
            <p:ph idx="12" type="sldNum"/>
          </p:nvPr>
        </p:nvSpPr>
        <p:spPr>
          <a:xfrm>
            <a:off x="8536498" y="4846729"/>
            <a:ext cx="280200" cy="135600"/>
          </a:xfrm>
          <a:prstGeom prst="rect">
            <a:avLst/>
          </a:prstGeom>
          <a:noFill/>
          <a:ln>
            <a:noFill/>
          </a:ln>
        </p:spPr>
        <p:txBody>
          <a:bodyPr anchorCtr="0" anchor="ctr" bIns="40800" lIns="81625" spcFirstLastPara="1" rIns="81625" wrap="square" tIns="4080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BABAB"/>
                </a:solidFill>
                <a:latin typeface="Helvetica Neue"/>
                <a:ea typeface="Helvetica Neue"/>
                <a:cs typeface="Helvetica Neue"/>
                <a:sym typeface="Helvetica Neue"/>
              </a:rPr>
              <a:t>‹#›</a:t>
            </a:fld>
            <a:endParaRPr b="0" i="0" sz="600" u="none" cap="none" strike="noStrike">
              <a:solidFill>
                <a:srgbClr val="ABABAB"/>
              </a:solidFill>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4"/>
          <p:cNvSpPr txBox="1"/>
          <p:nvPr>
            <p:ph type="title"/>
          </p:nvPr>
        </p:nvSpPr>
        <p:spPr>
          <a:xfrm>
            <a:off x="345450" y="338400"/>
            <a:ext cx="8453100" cy="509100"/>
          </a:xfrm>
          <a:prstGeom prst="rect">
            <a:avLst/>
          </a:prstGeom>
          <a:noFill/>
          <a:ln>
            <a:noFill/>
          </a:ln>
        </p:spPr>
        <p:txBody>
          <a:bodyPr anchorCtr="0" anchor="ctr" bIns="51425" lIns="51425" spcFirstLastPara="1" rIns="51425" wrap="square" tIns="51425">
            <a:noAutofit/>
          </a:bodyPr>
          <a:lstStyle/>
          <a:p>
            <a:pPr indent="0" lvl="0" marL="0" marR="0" rtl="0" algn="ctr">
              <a:lnSpc>
                <a:spcPct val="80000"/>
              </a:lnSpc>
              <a:spcBef>
                <a:spcPts val="0"/>
              </a:spcBef>
              <a:spcAft>
                <a:spcPts val="0"/>
              </a:spcAft>
              <a:buClr>
                <a:srgbClr val="000000"/>
              </a:buClr>
              <a:buSzPts val="2800"/>
              <a:buFont typeface="Arial"/>
              <a:buNone/>
            </a:pPr>
            <a:r>
              <a:rPr b="1" i="0" lang="en" sz="2800" u="none" cap="none" strike="noStrike">
                <a:solidFill>
                  <a:schemeClr val="dk1"/>
                </a:solidFill>
                <a:latin typeface="Helvetica Neue"/>
                <a:ea typeface="Helvetica Neue"/>
                <a:cs typeface="Helvetica Neue"/>
                <a:sym typeface="Helvetica Neue"/>
              </a:rPr>
              <a:t>Who am I?</a:t>
            </a:r>
            <a:endParaRPr b="1" i="0" sz="2800" u="none" cap="none" strike="noStrike">
              <a:solidFill>
                <a:schemeClr val="dk1"/>
              </a:solidFill>
              <a:latin typeface="Helvetica Neue"/>
              <a:ea typeface="Helvetica Neue"/>
              <a:cs typeface="Helvetica Neue"/>
              <a:sym typeface="Helvetica Neue"/>
            </a:endParaRPr>
          </a:p>
        </p:txBody>
      </p:sp>
      <p:sp>
        <p:nvSpPr>
          <p:cNvPr id="223" name="Google Shape;223;p34"/>
          <p:cNvSpPr txBox="1"/>
          <p:nvPr>
            <p:ph idx="1" type="subTitle"/>
          </p:nvPr>
        </p:nvSpPr>
        <p:spPr>
          <a:xfrm>
            <a:off x="345450" y="824100"/>
            <a:ext cx="8453100" cy="288000"/>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4C4C4C"/>
              </a:buClr>
              <a:buSzPts val="800"/>
              <a:buFont typeface="Arial"/>
              <a:buNone/>
            </a:pPr>
            <a:r>
              <a:rPr b="1" i="1" lang="en" sz="1700" u="none" cap="none" strike="noStrike">
                <a:solidFill>
                  <a:schemeClr val="dk2"/>
                </a:solidFill>
                <a:latin typeface="Georgia"/>
                <a:ea typeface="Georgia"/>
                <a:cs typeface="Georgia"/>
                <a:sym typeface="Georgia"/>
              </a:rPr>
              <a:t>Why am I teaching this tutorial?</a:t>
            </a:r>
            <a:endParaRPr b="1" i="1" sz="1700" u="none" cap="none" strike="noStrike">
              <a:solidFill>
                <a:srgbClr val="98938A"/>
              </a:solidFill>
              <a:latin typeface="Georgia"/>
              <a:ea typeface="Georgia"/>
              <a:cs typeface="Georgia"/>
              <a:sym typeface="Georgia"/>
            </a:endParaRPr>
          </a:p>
        </p:txBody>
      </p:sp>
      <p:sp>
        <p:nvSpPr>
          <p:cNvPr id="224" name="Google Shape;224;p34"/>
          <p:cNvSpPr txBox="1"/>
          <p:nvPr>
            <p:ph idx="12" type="sldNum"/>
          </p:nvPr>
        </p:nvSpPr>
        <p:spPr>
          <a:xfrm>
            <a:off x="8536498" y="4846729"/>
            <a:ext cx="280200" cy="135600"/>
          </a:xfrm>
          <a:prstGeom prst="rect">
            <a:avLst/>
          </a:prstGeom>
          <a:noFill/>
          <a:ln>
            <a:noFill/>
          </a:ln>
        </p:spPr>
        <p:txBody>
          <a:bodyPr anchorCtr="0" anchor="ctr" bIns="40800" lIns="81625" spcFirstLastPara="1" rIns="81625" wrap="square" tIns="4080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BABAB"/>
                </a:solidFill>
                <a:latin typeface="Helvetica Neue"/>
                <a:ea typeface="Helvetica Neue"/>
                <a:cs typeface="Helvetica Neue"/>
                <a:sym typeface="Helvetica Neue"/>
              </a:rPr>
              <a:t>‹#›</a:t>
            </a:fld>
            <a:endParaRPr b="0" i="0" sz="600" u="none" cap="none" strike="noStrike">
              <a:solidFill>
                <a:srgbClr val="ABABAB"/>
              </a:solidFill>
              <a:latin typeface="Helvetica Neue"/>
              <a:ea typeface="Helvetica Neue"/>
              <a:cs typeface="Helvetica Neue"/>
              <a:sym typeface="Helvetica Neue"/>
            </a:endParaRPr>
          </a:p>
        </p:txBody>
      </p:sp>
      <p:sp>
        <p:nvSpPr>
          <p:cNvPr id="225" name="Google Shape;225;p34"/>
          <p:cNvSpPr/>
          <p:nvPr/>
        </p:nvSpPr>
        <p:spPr>
          <a:xfrm>
            <a:off x="4029840" y="4860343"/>
            <a:ext cx="1084200" cy="1422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B8B2A9"/>
                </a:solidFill>
                <a:latin typeface="Calibri"/>
                <a:ea typeface="Calibri"/>
                <a:cs typeface="Calibri"/>
                <a:sym typeface="Calibri"/>
              </a:rPr>
              <a:t>Source: Placeholder Numbers</a:t>
            </a:r>
            <a:endParaRPr b="0" i="0" sz="800" u="none" cap="none" strike="noStrike">
              <a:solidFill>
                <a:srgbClr val="000000"/>
              </a:solidFill>
              <a:latin typeface="Arial"/>
              <a:ea typeface="Arial"/>
              <a:cs typeface="Arial"/>
              <a:sym typeface="Arial"/>
            </a:endParaRPr>
          </a:p>
        </p:txBody>
      </p:sp>
      <p:sp>
        <p:nvSpPr>
          <p:cNvPr id="226" name="Google Shape;226;p34"/>
          <p:cNvSpPr/>
          <p:nvPr/>
        </p:nvSpPr>
        <p:spPr>
          <a:xfrm rot="-5400000">
            <a:off x="4092500" y="90200"/>
            <a:ext cx="959100" cy="9140700"/>
          </a:xfrm>
          <a:prstGeom prst="rect">
            <a:avLst/>
          </a:prstGeom>
          <a:solidFill>
            <a:srgbClr val="EBEBE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227" name="Google Shape;227;p34"/>
          <p:cNvSpPr/>
          <p:nvPr/>
        </p:nvSpPr>
        <p:spPr>
          <a:xfrm>
            <a:off x="8009879" y="3840489"/>
            <a:ext cx="712331" cy="703721"/>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8938A"/>
          </a:solidFill>
          <a:ln cap="flat" cmpd="sng" w="63500">
            <a:solidFill>
              <a:srgbClr val="FFFFFF"/>
            </a:solidFill>
            <a:prstDash val="solid"/>
            <a:miter lim="8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228" name="Google Shape;228;p34"/>
          <p:cNvSpPr/>
          <p:nvPr/>
        </p:nvSpPr>
        <p:spPr>
          <a:xfrm>
            <a:off x="424326" y="3842071"/>
            <a:ext cx="712331" cy="703721"/>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8938A"/>
          </a:solidFill>
          <a:ln cap="flat" cmpd="sng" w="63500">
            <a:solidFill>
              <a:srgbClr val="FFFFFF"/>
            </a:solidFill>
            <a:prstDash val="solid"/>
            <a:miter lim="8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229" name="Google Shape;229;p34"/>
          <p:cNvSpPr/>
          <p:nvPr/>
        </p:nvSpPr>
        <p:spPr>
          <a:xfrm>
            <a:off x="508282" y="4104893"/>
            <a:ext cx="544500" cy="192000"/>
          </a:xfrm>
          <a:prstGeom prst="rect">
            <a:avLst/>
          </a:prstGeom>
          <a:noFill/>
          <a:ln>
            <a:noFill/>
          </a:ln>
        </p:spPr>
        <p:txBody>
          <a:bodyPr anchorCtr="0" anchor="ctr" bIns="12850" lIns="12850" spcFirstLastPara="1" rIns="12850" wrap="square" tIns="12850">
            <a:noAutofit/>
          </a:bodyPr>
          <a:lstStyle/>
          <a:p>
            <a:pPr indent="0" lvl="0" marL="0" marR="0" rtl="0" algn="ctr">
              <a:lnSpc>
                <a:spcPct val="95000"/>
              </a:lnSpc>
              <a:spcBef>
                <a:spcPts val="0"/>
              </a:spcBef>
              <a:spcAft>
                <a:spcPts val="0"/>
              </a:spcAft>
              <a:buClr>
                <a:srgbClr val="000000"/>
              </a:buClr>
              <a:buSzPts val="1100"/>
              <a:buFont typeface="Arial"/>
              <a:buNone/>
            </a:pPr>
            <a:r>
              <a:rPr b="1" i="0" lang="en" sz="1100" u="none" cap="none" strike="noStrike">
                <a:solidFill>
                  <a:srgbClr val="FFFFFF"/>
                </a:solidFill>
                <a:latin typeface="Helvetica Neue"/>
                <a:ea typeface="Helvetica Neue"/>
                <a:cs typeface="Helvetica Neue"/>
                <a:sym typeface="Helvetica Neue"/>
              </a:rPr>
              <a:t>2014</a:t>
            </a:r>
            <a:endParaRPr b="1" i="0" sz="800" u="none" cap="none" strike="noStrike">
              <a:solidFill>
                <a:srgbClr val="000000"/>
              </a:solidFill>
              <a:latin typeface="Arial"/>
              <a:ea typeface="Arial"/>
              <a:cs typeface="Arial"/>
              <a:sym typeface="Arial"/>
            </a:endParaRPr>
          </a:p>
        </p:txBody>
      </p:sp>
      <p:cxnSp>
        <p:nvCxnSpPr>
          <p:cNvPr id="230" name="Google Shape;230;p34"/>
          <p:cNvCxnSpPr/>
          <p:nvPr/>
        </p:nvCxnSpPr>
        <p:spPr>
          <a:xfrm>
            <a:off x="1089843" y="4200526"/>
            <a:ext cx="7006200" cy="0"/>
          </a:xfrm>
          <a:prstGeom prst="straightConnector1">
            <a:avLst/>
          </a:prstGeom>
          <a:noFill/>
          <a:ln cap="flat" cmpd="sng" w="38100">
            <a:solidFill>
              <a:srgbClr val="98938A"/>
            </a:solidFill>
            <a:prstDash val="solid"/>
            <a:miter lim="8000"/>
            <a:headEnd len="sm" w="sm" type="none"/>
            <a:tailEnd len="sm" w="sm" type="none"/>
          </a:ln>
        </p:spPr>
      </p:cxnSp>
      <p:sp>
        <p:nvSpPr>
          <p:cNvPr id="231" name="Google Shape;231;p34"/>
          <p:cNvSpPr/>
          <p:nvPr/>
        </p:nvSpPr>
        <p:spPr>
          <a:xfrm>
            <a:off x="8084842" y="4096403"/>
            <a:ext cx="563100" cy="192000"/>
          </a:xfrm>
          <a:prstGeom prst="rect">
            <a:avLst/>
          </a:prstGeom>
          <a:noFill/>
          <a:ln>
            <a:noFill/>
          </a:ln>
        </p:spPr>
        <p:txBody>
          <a:bodyPr anchorCtr="0" anchor="ctr" bIns="12850" lIns="12850" spcFirstLastPara="1" rIns="12850" wrap="square" tIns="12850">
            <a:noAutofit/>
          </a:bodyPr>
          <a:lstStyle/>
          <a:p>
            <a:pPr indent="0" lvl="0" marL="0" marR="0" rtl="0" algn="ctr">
              <a:lnSpc>
                <a:spcPct val="95000"/>
              </a:lnSpc>
              <a:spcBef>
                <a:spcPts val="0"/>
              </a:spcBef>
              <a:spcAft>
                <a:spcPts val="0"/>
              </a:spcAft>
              <a:buClr>
                <a:srgbClr val="000000"/>
              </a:buClr>
              <a:buSzPts val="1100"/>
              <a:buFont typeface="Arial"/>
              <a:buNone/>
            </a:pPr>
            <a:r>
              <a:rPr b="1" i="0" lang="en" sz="1100" u="none" cap="none" strike="noStrike">
                <a:solidFill>
                  <a:srgbClr val="FFFFFF"/>
                </a:solidFill>
                <a:latin typeface="Helvetica Neue"/>
                <a:ea typeface="Helvetica Neue"/>
                <a:cs typeface="Helvetica Neue"/>
                <a:sym typeface="Helvetica Neue"/>
              </a:rPr>
              <a:t>2018</a:t>
            </a:r>
            <a:endParaRPr b="1" i="0" sz="800" u="none" cap="none" strike="noStrike">
              <a:solidFill>
                <a:srgbClr val="000000"/>
              </a:solidFill>
              <a:latin typeface="Arial"/>
              <a:ea typeface="Arial"/>
              <a:cs typeface="Arial"/>
              <a:sym typeface="Arial"/>
            </a:endParaRPr>
          </a:p>
        </p:txBody>
      </p:sp>
      <p:cxnSp>
        <p:nvCxnSpPr>
          <p:cNvPr id="232" name="Google Shape;232;p34"/>
          <p:cNvCxnSpPr/>
          <p:nvPr/>
        </p:nvCxnSpPr>
        <p:spPr>
          <a:xfrm>
            <a:off x="6869025" y="4201100"/>
            <a:ext cx="1216200" cy="0"/>
          </a:xfrm>
          <a:prstGeom prst="straightConnector1">
            <a:avLst/>
          </a:prstGeom>
          <a:noFill/>
          <a:ln cap="flat" cmpd="sng" w="38100">
            <a:solidFill>
              <a:schemeClr val="accent1"/>
            </a:solidFill>
            <a:prstDash val="solid"/>
            <a:miter lim="8000"/>
            <a:headEnd len="sm" w="sm" type="none"/>
            <a:tailEnd len="med" w="med" type="triangle"/>
          </a:ln>
        </p:spPr>
      </p:cxnSp>
      <p:grpSp>
        <p:nvGrpSpPr>
          <p:cNvPr id="233" name="Google Shape;233;p34"/>
          <p:cNvGrpSpPr/>
          <p:nvPr/>
        </p:nvGrpSpPr>
        <p:grpSpPr>
          <a:xfrm>
            <a:off x="6775183" y="3773776"/>
            <a:ext cx="837134" cy="837134"/>
            <a:chOff x="0" y="0"/>
            <a:chExt cx="1247778" cy="1247778"/>
          </a:xfrm>
        </p:grpSpPr>
        <p:sp>
          <p:nvSpPr>
            <p:cNvPr id="234" name="Google Shape;234;p34"/>
            <p:cNvSpPr/>
            <p:nvPr/>
          </p:nvSpPr>
          <p:spPr>
            <a:xfrm>
              <a:off x="0" y="0"/>
              <a:ext cx="1247778" cy="1247778"/>
            </a:xfrm>
            <a:custGeom>
              <a:rect b="b" l="l" r="r" t="t"/>
              <a:pathLst>
                <a:path extrusionOk="0" h="21600" w="2160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a:noFill/>
            </a:ln>
          </p:spPr>
          <p:txBody>
            <a:bodyPr anchorCtr="0" anchor="ctr" bIns="21425" lIns="21425" spcFirstLastPara="1" rIns="21425" wrap="square" tIns="2142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235" name="Google Shape;235;p34"/>
            <p:cNvSpPr/>
            <p:nvPr/>
          </p:nvSpPr>
          <p:spPr>
            <a:xfrm>
              <a:off x="60923" y="60923"/>
              <a:ext cx="1130652" cy="1130652"/>
            </a:xfrm>
            <a:custGeom>
              <a:rect b="b" l="l" r="r" t="t"/>
              <a:pathLst>
                <a:path extrusionOk="0" h="21600" w="21600">
                  <a:moveTo>
                    <a:pt x="10800" y="0"/>
                  </a:moveTo>
                  <a:cubicBezTo>
                    <a:pt x="4835" y="0"/>
                    <a:pt x="0" y="4835"/>
                    <a:pt x="0" y="10800"/>
                  </a:cubicBezTo>
                  <a:cubicBezTo>
                    <a:pt x="0" y="15375"/>
                    <a:pt x="2847" y="19283"/>
                    <a:pt x="6864" y="20857"/>
                  </a:cubicBezTo>
                  <a:cubicBezTo>
                    <a:pt x="6770" y="20002"/>
                    <a:pt x="6684" y="18692"/>
                    <a:pt x="6902" y="17759"/>
                  </a:cubicBezTo>
                  <a:cubicBezTo>
                    <a:pt x="7098" y="16916"/>
                    <a:pt x="8168" y="12391"/>
                    <a:pt x="8168" y="12391"/>
                  </a:cubicBezTo>
                  <a:cubicBezTo>
                    <a:pt x="8168" y="12391"/>
                    <a:pt x="7845" y="11744"/>
                    <a:pt x="7845" y="10787"/>
                  </a:cubicBezTo>
                  <a:cubicBezTo>
                    <a:pt x="7845" y="9285"/>
                    <a:pt x="8715" y="8164"/>
                    <a:pt x="9799" y="8164"/>
                  </a:cubicBezTo>
                  <a:cubicBezTo>
                    <a:pt x="10721" y="8164"/>
                    <a:pt x="11166" y="8856"/>
                    <a:pt x="11166" y="9686"/>
                  </a:cubicBezTo>
                  <a:cubicBezTo>
                    <a:pt x="11166" y="10612"/>
                    <a:pt x="10576" y="11998"/>
                    <a:pt x="10271" y="13281"/>
                  </a:cubicBezTo>
                  <a:cubicBezTo>
                    <a:pt x="10017" y="14356"/>
                    <a:pt x="10810" y="15233"/>
                    <a:pt x="11871" y="15233"/>
                  </a:cubicBezTo>
                  <a:cubicBezTo>
                    <a:pt x="13790" y="15233"/>
                    <a:pt x="15266" y="13209"/>
                    <a:pt x="15266" y="10287"/>
                  </a:cubicBezTo>
                  <a:cubicBezTo>
                    <a:pt x="15266" y="7702"/>
                    <a:pt x="13407" y="5894"/>
                    <a:pt x="10754" y="5894"/>
                  </a:cubicBezTo>
                  <a:cubicBezTo>
                    <a:pt x="7681" y="5894"/>
                    <a:pt x="5878" y="8199"/>
                    <a:pt x="5878" y="10581"/>
                  </a:cubicBezTo>
                  <a:cubicBezTo>
                    <a:pt x="5878" y="11509"/>
                    <a:pt x="6235" y="12504"/>
                    <a:pt x="6681" y="13045"/>
                  </a:cubicBezTo>
                  <a:cubicBezTo>
                    <a:pt x="6770" y="13152"/>
                    <a:pt x="6783" y="13246"/>
                    <a:pt x="6756" y="13355"/>
                  </a:cubicBezTo>
                  <a:cubicBezTo>
                    <a:pt x="6674" y="13696"/>
                    <a:pt x="6492" y="14430"/>
                    <a:pt x="6456" y="14580"/>
                  </a:cubicBezTo>
                  <a:cubicBezTo>
                    <a:pt x="6409" y="14777"/>
                    <a:pt x="6300" y="14819"/>
                    <a:pt x="6095" y="14724"/>
                  </a:cubicBezTo>
                  <a:cubicBezTo>
                    <a:pt x="4746" y="14096"/>
                    <a:pt x="3903" y="12124"/>
                    <a:pt x="3903" y="10540"/>
                  </a:cubicBezTo>
                  <a:cubicBezTo>
                    <a:pt x="3903" y="7133"/>
                    <a:pt x="6378" y="4005"/>
                    <a:pt x="11039" y="4005"/>
                  </a:cubicBezTo>
                  <a:cubicBezTo>
                    <a:pt x="14785" y="4005"/>
                    <a:pt x="17697" y="6674"/>
                    <a:pt x="17697" y="10242"/>
                  </a:cubicBezTo>
                  <a:cubicBezTo>
                    <a:pt x="17697" y="13964"/>
                    <a:pt x="15350" y="16960"/>
                    <a:pt x="12093" y="16960"/>
                  </a:cubicBezTo>
                  <a:cubicBezTo>
                    <a:pt x="10998" y="16960"/>
                    <a:pt x="9970" y="16391"/>
                    <a:pt x="9617" y="15720"/>
                  </a:cubicBezTo>
                  <a:cubicBezTo>
                    <a:pt x="9617" y="15720"/>
                    <a:pt x="9076" y="17782"/>
                    <a:pt x="8945" y="18287"/>
                  </a:cubicBezTo>
                  <a:cubicBezTo>
                    <a:pt x="8701" y="19225"/>
                    <a:pt x="8043" y="20401"/>
                    <a:pt x="7602" y="21118"/>
                  </a:cubicBezTo>
                  <a:cubicBezTo>
                    <a:pt x="8613" y="21431"/>
                    <a:pt x="9687" y="21600"/>
                    <a:pt x="10800" y="21600"/>
                  </a:cubicBezTo>
                  <a:cubicBezTo>
                    <a:pt x="16765" y="21600"/>
                    <a:pt x="21600" y="16765"/>
                    <a:pt x="21600" y="10800"/>
                  </a:cubicBezTo>
                  <a:cubicBezTo>
                    <a:pt x="21600" y="4835"/>
                    <a:pt x="16765" y="0"/>
                    <a:pt x="10800" y="0"/>
                  </a:cubicBezTo>
                  <a:close/>
                </a:path>
              </a:pathLst>
            </a:custGeom>
            <a:solidFill>
              <a:srgbClr val="BD081C"/>
            </a:solidFill>
            <a:ln>
              <a:noFill/>
            </a:ln>
          </p:spPr>
          <p:txBody>
            <a:bodyPr anchorCtr="0" anchor="ctr" bIns="21425" lIns="21425" spcFirstLastPara="1" rIns="21425" wrap="square" tIns="2142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grpSp>
      <p:pic>
        <p:nvPicPr>
          <p:cNvPr id="236" name="Google Shape;236;p34"/>
          <p:cNvPicPr preferRelativeResize="0"/>
          <p:nvPr/>
        </p:nvPicPr>
        <p:blipFill rotWithShape="1">
          <a:blip r:embed="rId3">
            <a:alphaModFix/>
          </a:blip>
          <a:srcRect b="0" l="0" r="0" t="0"/>
          <a:stretch/>
        </p:blipFill>
        <p:spPr>
          <a:xfrm>
            <a:off x="5160574" y="3718730"/>
            <a:ext cx="1249903" cy="947250"/>
          </a:xfrm>
          <a:prstGeom prst="rect">
            <a:avLst/>
          </a:prstGeom>
          <a:noFill/>
          <a:ln>
            <a:noFill/>
          </a:ln>
        </p:spPr>
      </p:pic>
      <p:pic>
        <p:nvPicPr>
          <p:cNvPr id="237" name="Google Shape;237;p34"/>
          <p:cNvPicPr preferRelativeResize="0"/>
          <p:nvPr/>
        </p:nvPicPr>
        <p:blipFill rotWithShape="1">
          <a:blip r:embed="rId4">
            <a:alphaModFix/>
          </a:blip>
          <a:srcRect b="0" l="0" r="0" t="0"/>
          <a:stretch/>
        </p:blipFill>
        <p:spPr>
          <a:xfrm>
            <a:off x="1189725" y="3995375"/>
            <a:ext cx="2407500" cy="417300"/>
          </a:xfrm>
          <a:prstGeom prst="rect">
            <a:avLst/>
          </a:prstGeom>
          <a:noFill/>
          <a:ln>
            <a:noFill/>
          </a:ln>
        </p:spPr>
      </p:pic>
      <p:sp>
        <p:nvSpPr>
          <p:cNvPr id="238" name="Google Shape;238;p34"/>
          <p:cNvSpPr txBox="1"/>
          <p:nvPr/>
        </p:nvSpPr>
        <p:spPr>
          <a:xfrm>
            <a:off x="976575" y="2795175"/>
            <a:ext cx="2833800" cy="675000"/>
          </a:xfrm>
          <a:prstGeom prst="rect">
            <a:avLst/>
          </a:prstGeom>
          <a:noFill/>
          <a:ln>
            <a:noFill/>
          </a:ln>
        </p:spPr>
        <p:txBody>
          <a:bodyPr anchorCtr="0" anchor="ctr" bIns="91425" lIns="91425" spcFirstLastPara="1" rIns="91425" wrap="square" tIns="91425">
            <a:noAutofit/>
          </a:bodyPr>
          <a:lstStyle/>
          <a:p>
            <a:pPr indent="0" lvl="0" marL="0" marR="330200" rtl="0" algn="ctr">
              <a:lnSpc>
                <a:spcPct val="115000"/>
              </a:lnSpc>
              <a:spcBef>
                <a:spcPts val="500"/>
              </a:spcBef>
              <a:spcAft>
                <a:spcPts val="500"/>
              </a:spcAft>
              <a:buClr>
                <a:srgbClr val="000000"/>
              </a:buClr>
              <a:buSzPts val="1400"/>
              <a:buFont typeface="Arial"/>
              <a:buNone/>
            </a:pPr>
            <a:r>
              <a:rPr b="1" i="0" lang="en" sz="1400" u="none" cap="none" strike="noStrike">
                <a:solidFill>
                  <a:srgbClr val="212121"/>
                </a:solidFill>
                <a:highlight>
                  <a:schemeClr val="lt1"/>
                </a:highlight>
                <a:latin typeface="Times New Roman"/>
                <a:ea typeface="Times New Roman"/>
                <a:cs typeface="Times New Roman"/>
                <a:sym typeface="Times New Roman"/>
              </a:rPr>
              <a:t>Limits of Mechanistic versus Machine Learning Models for Influenza Forecasting in the United States</a:t>
            </a:r>
            <a:endParaRPr b="1" i="0" sz="1400" u="none" cap="none" strike="noStrike">
              <a:solidFill>
                <a:srgbClr val="212121"/>
              </a:solidFill>
              <a:highlight>
                <a:schemeClr val="lt1"/>
              </a:highlight>
              <a:latin typeface="Times New Roman"/>
              <a:ea typeface="Times New Roman"/>
              <a:cs typeface="Times New Roman"/>
              <a:sym typeface="Times New Roman"/>
            </a:endParaRPr>
          </a:p>
        </p:txBody>
      </p:sp>
      <p:sp>
        <p:nvSpPr>
          <p:cNvPr id="239" name="Google Shape;239;p34"/>
          <p:cNvSpPr txBox="1"/>
          <p:nvPr/>
        </p:nvSpPr>
        <p:spPr>
          <a:xfrm>
            <a:off x="5083675" y="2795175"/>
            <a:ext cx="1403700" cy="675000"/>
          </a:xfrm>
          <a:prstGeom prst="rect">
            <a:avLst/>
          </a:prstGeom>
          <a:noFill/>
          <a:ln>
            <a:noFill/>
          </a:ln>
        </p:spPr>
        <p:txBody>
          <a:bodyPr anchorCtr="0" anchor="ctr" bIns="91425" lIns="91425" spcFirstLastPara="1" rIns="91425" wrap="square" tIns="91425">
            <a:noAutofit/>
          </a:bodyPr>
          <a:lstStyle/>
          <a:p>
            <a:pPr indent="0" lvl="0" marL="0" marR="330200" rtl="0" algn="ctr">
              <a:lnSpc>
                <a:spcPct val="115000"/>
              </a:lnSpc>
              <a:spcBef>
                <a:spcPts val="500"/>
              </a:spcBef>
              <a:spcAft>
                <a:spcPts val="500"/>
              </a:spcAft>
              <a:buClr>
                <a:srgbClr val="000000"/>
              </a:buClr>
              <a:buSzPts val="1400"/>
              <a:buFont typeface="Arial"/>
              <a:buNone/>
            </a:pPr>
            <a:r>
              <a:rPr b="1" i="0" lang="en" sz="1400" u="none" cap="none" strike="noStrike">
                <a:solidFill>
                  <a:srgbClr val="212121"/>
                </a:solidFill>
                <a:highlight>
                  <a:schemeClr val="lt1"/>
                </a:highlight>
                <a:latin typeface="Times New Roman"/>
                <a:ea typeface="Times New Roman"/>
                <a:cs typeface="Times New Roman"/>
                <a:sym typeface="Times New Roman"/>
              </a:rPr>
              <a:t>Time-series forecasting</a:t>
            </a:r>
            <a:endParaRPr b="1" i="0" sz="1400" u="none" cap="none" strike="noStrike">
              <a:solidFill>
                <a:srgbClr val="212121"/>
              </a:solidFill>
              <a:highlight>
                <a:schemeClr val="lt1"/>
              </a:highlight>
              <a:latin typeface="Times New Roman"/>
              <a:ea typeface="Times New Roman"/>
              <a:cs typeface="Times New Roman"/>
              <a:sym typeface="Times New Roman"/>
            </a:endParaRPr>
          </a:p>
        </p:txBody>
      </p:sp>
      <p:sp>
        <p:nvSpPr>
          <p:cNvPr id="240" name="Google Shape;240;p34"/>
          <p:cNvSpPr txBox="1"/>
          <p:nvPr/>
        </p:nvSpPr>
        <p:spPr>
          <a:xfrm>
            <a:off x="6332600" y="2795175"/>
            <a:ext cx="2073000" cy="675000"/>
          </a:xfrm>
          <a:prstGeom prst="rect">
            <a:avLst/>
          </a:prstGeom>
          <a:noFill/>
          <a:ln>
            <a:noFill/>
          </a:ln>
        </p:spPr>
        <p:txBody>
          <a:bodyPr anchorCtr="0" anchor="ctr" bIns="91425" lIns="91425" spcFirstLastPara="1" rIns="91425" wrap="square" tIns="91425">
            <a:noAutofit/>
          </a:bodyPr>
          <a:lstStyle/>
          <a:p>
            <a:pPr indent="0" lvl="0" marL="0" marR="330200" rtl="0" algn="ctr">
              <a:lnSpc>
                <a:spcPct val="115000"/>
              </a:lnSpc>
              <a:spcBef>
                <a:spcPts val="500"/>
              </a:spcBef>
              <a:spcAft>
                <a:spcPts val="500"/>
              </a:spcAft>
              <a:buClr>
                <a:srgbClr val="000000"/>
              </a:buClr>
              <a:buSzPts val="1400"/>
              <a:buFont typeface="Arial"/>
              <a:buNone/>
            </a:pPr>
            <a:r>
              <a:rPr b="1" i="0" lang="en" sz="1400" u="none" cap="none" strike="noStrike">
                <a:solidFill>
                  <a:srgbClr val="212121"/>
                </a:solidFill>
                <a:highlight>
                  <a:schemeClr val="lt1"/>
                </a:highlight>
                <a:latin typeface="Times New Roman"/>
                <a:ea typeface="Times New Roman"/>
                <a:cs typeface="Times New Roman"/>
                <a:sym typeface="Times New Roman"/>
              </a:rPr>
              <a:t>Other things! Also some forecasting work</a:t>
            </a:r>
            <a:endParaRPr b="1" i="0" sz="1400" u="none" cap="none" strike="noStrike">
              <a:solidFill>
                <a:srgbClr val="212121"/>
              </a:solidFill>
              <a:highlight>
                <a:schemeClr val="lt1"/>
              </a:highlight>
              <a:latin typeface="Times New Roman"/>
              <a:ea typeface="Times New Roman"/>
              <a:cs typeface="Times New Roman"/>
              <a:sym typeface="Times New Roman"/>
            </a:endParaRPr>
          </a:p>
        </p:txBody>
      </p:sp>
      <p:pic>
        <p:nvPicPr>
          <p:cNvPr id="241" name="Google Shape;241;p34"/>
          <p:cNvPicPr preferRelativeResize="0"/>
          <p:nvPr/>
        </p:nvPicPr>
        <p:blipFill rotWithShape="1">
          <a:blip r:embed="rId5">
            <a:alphaModFix/>
          </a:blip>
          <a:srcRect b="10952" l="17787" r="16236" t="17786"/>
          <a:stretch/>
        </p:blipFill>
        <p:spPr>
          <a:xfrm>
            <a:off x="3936075" y="3856438"/>
            <a:ext cx="926049" cy="675001"/>
          </a:xfrm>
          <a:prstGeom prst="rect">
            <a:avLst/>
          </a:prstGeom>
          <a:noFill/>
          <a:ln>
            <a:noFill/>
          </a:ln>
        </p:spPr>
      </p:pic>
      <p:sp>
        <p:nvSpPr>
          <p:cNvPr id="242" name="Google Shape;242;p34"/>
          <p:cNvSpPr txBox="1"/>
          <p:nvPr/>
        </p:nvSpPr>
        <p:spPr>
          <a:xfrm>
            <a:off x="3774200" y="2795175"/>
            <a:ext cx="1249800" cy="675000"/>
          </a:xfrm>
          <a:prstGeom prst="rect">
            <a:avLst/>
          </a:prstGeom>
          <a:noFill/>
          <a:ln>
            <a:noFill/>
          </a:ln>
        </p:spPr>
        <p:txBody>
          <a:bodyPr anchorCtr="0" anchor="ctr" bIns="91425" lIns="91425" spcFirstLastPara="1" rIns="91425" wrap="square" tIns="91425">
            <a:noAutofit/>
          </a:bodyPr>
          <a:lstStyle/>
          <a:p>
            <a:pPr indent="0" lvl="0" marL="0" marR="330200" rtl="0" algn="ctr">
              <a:lnSpc>
                <a:spcPct val="115000"/>
              </a:lnSpc>
              <a:spcBef>
                <a:spcPts val="500"/>
              </a:spcBef>
              <a:spcAft>
                <a:spcPts val="500"/>
              </a:spcAft>
              <a:buClr>
                <a:srgbClr val="000000"/>
              </a:buClr>
              <a:buSzPts val="1400"/>
              <a:buFont typeface="Arial"/>
              <a:buNone/>
            </a:pPr>
            <a:r>
              <a:rPr b="1" i="0" lang="en" sz="1400" u="none" cap="none" strike="noStrike">
                <a:solidFill>
                  <a:srgbClr val="212121"/>
                </a:solidFill>
                <a:highlight>
                  <a:schemeClr val="lt1"/>
                </a:highlight>
                <a:latin typeface="Times New Roman"/>
                <a:ea typeface="Times New Roman"/>
                <a:cs typeface="Times New Roman"/>
                <a:sym typeface="Times New Roman"/>
              </a:rPr>
              <a:t>Sequence models</a:t>
            </a:r>
            <a:endParaRPr b="1" i="0" sz="1400" u="none" cap="none" strike="noStrike">
              <a:solidFill>
                <a:srgbClr val="212121"/>
              </a:solidFill>
              <a:highlight>
                <a:schemeClr val="lt1"/>
              </a:highlight>
              <a:latin typeface="Times New Roman"/>
              <a:ea typeface="Times New Roman"/>
              <a:cs typeface="Times New Roman"/>
              <a:sym typeface="Times New Roman"/>
            </a:endParaRPr>
          </a:p>
        </p:txBody>
      </p:sp>
      <p:sp>
        <p:nvSpPr>
          <p:cNvPr id="243" name="Google Shape;243;p34"/>
          <p:cNvSpPr txBox="1"/>
          <p:nvPr/>
        </p:nvSpPr>
        <p:spPr>
          <a:xfrm>
            <a:off x="1032825" y="1623825"/>
            <a:ext cx="2721300" cy="703800"/>
          </a:xfrm>
          <a:prstGeom prst="rect">
            <a:avLst/>
          </a:prstGeom>
          <a:noFill/>
          <a:ln>
            <a:noFill/>
          </a:ln>
        </p:spPr>
        <p:txBody>
          <a:bodyPr anchorCtr="0" anchor="ctr" bIns="91425" lIns="91425" spcFirstLastPara="1" rIns="91425" wrap="square" tIns="91425">
            <a:noAutofit/>
          </a:bodyPr>
          <a:lstStyle/>
          <a:p>
            <a:pPr indent="0" lvl="0" marL="0" marR="330200" rtl="0" algn="ctr">
              <a:lnSpc>
                <a:spcPct val="115000"/>
              </a:lnSpc>
              <a:spcBef>
                <a:spcPts val="500"/>
              </a:spcBef>
              <a:spcAft>
                <a:spcPts val="500"/>
              </a:spcAft>
              <a:buClr>
                <a:srgbClr val="000000"/>
              </a:buClr>
              <a:buSzPts val="1400"/>
              <a:buFont typeface="Arial"/>
              <a:buNone/>
            </a:pPr>
            <a:r>
              <a:rPr b="1" i="0" lang="en" sz="1400" u="sng" cap="none" strike="noStrike">
                <a:solidFill>
                  <a:schemeClr val="hlink"/>
                </a:solidFill>
                <a:highlight>
                  <a:schemeClr val="lt1"/>
                </a:highlight>
                <a:latin typeface="Times New Roman"/>
                <a:ea typeface="Times New Roman"/>
                <a:cs typeface="Times New Roman"/>
                <a:sym typeface="Times New Roman"/>
                <a:hlinkClick r:id="rId6"/>
              </a:rPr>
              <a:t>Cloud-based Electronic Health Records for Real-time, Region-specific Influenza Surveillance</a:t>
            </a:r>
            <a:endParaRPr b="0" i="0" sz="1200" u="none" cap="none" strike="noStrike">
              <a:solidFill>
                <a:srgbClr val="0000FF"/>
              </a:solidFill>
              <a:highlight>
                <a:schemeClr val="lt1"/>
              </a:highlight>
              <a:latin typeface="Times New Roman"/>
              <a:ea typeface="Times New Roman"/>
              <a:cs typeface="Times New Roman"/>
              <a:sym typeface="Times New Roman"/>
            </a:endParaRPr>
          </a:p>
        </p:txBody>
      </p:sp>
      <p:sp>
        <p:nvSpPr>
          <p:cNvPr id="244" name="Google Shape;244;p34"/>
          <p:cNvSpPr txBox="1"/>
          <p:nvPr/>
        </p:nvSpPr>
        <p:spPr>
          <a:xfrm>
            <a:off x="0" y="4726425"/>
            <a:ext cx="9144000" cy="376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CCCCCC"/>
                </a:solidFill>
                <a:latin typeface="Arial"/>
                <a:ea typeface="Arial"/>
                <a:cs typeface="Arial"/>
                <a:sym typeface="Arial"/>
              </a:rPr>
              <a:t>Source of images, from left to right. 1. Harvard T.H. Chan School of Public Health. </a:t>
            </a:r>
            <a:r>
              <a:rPr b="0" i="0" lang="en" sz="1000" u="sng" cap="none" strike="noStrike">
                <a:solidFill>
                  <a:schemeClr val="hlink"/>
                </a:solidFill>
                <a:latin typeface="Arial"/>
                <a:ea typeface="Arial"/>
                <a:cs typeface="Arial"/>
                <a:sym typeface="Arial"/>
                <a:hlinkClick r:id="rId7"/>
              </a:rPr>
              <a:t>Link</a:t>
            </a:r>
            <a:r>
              <a:rPr b="0" i="0" lang="en" sz="1000" u="none" cap="none" strike="noStrike">
                <a:solidFill>
                  <a:srgbClr val="CCCCCC"/>
                </a:solidFill>
                <a:latin typeface="Arial"/>
                <a:ea typeface="Arial"/>
                <a:cs typeface="Arial"/>
                <a:sym typeface="Arial"/>
              </a:rPr>
              <a:t>. Legendary Entertainment. </a:t>
            </a:r>
            <a:r>
              <a:rPr b="0" i="0" lang="en" sz="1000" u="sng" cap="none" strike="noStrike">
                <a:solidFill>
                  <a:schemeClr val="hlink"/>
                </a:solidFill>
                <a:latin typeface="Arial"/>
                <a:ea typeface="Arial"/>
                <a:cs typeface="Arial"/>
                <a:sym typeface="Arial"/>
                <a:hlinkClick r:id="rId8"/>
              </a:rPr>
              <a:t>Link</a:t>
            </a:r>
            <a:r>
              <a:rPr b="0" i="0" lang="en" sz="1000" u="none" cap="none" strike="noStrike">
                <a:solidFill>
                  <a:srgbClr val="CCCCCC"/>
                </a:solidFill>
                <a:latin typeface="Arial"/>
                <a:ea typeface="Arial"/>
                <a:cs typeface="Arial"/>
                <a:sym typeface="Arial"/>
              </a:rPr>
              <a:t>. Twitter. </a:t>
            </a:r>
            <a:r>
              <a:rPr b="0" i="0" lang="en" sz="1000" u="sng" cap="none" strike="noStrike">
                <a:solidFill>
                  <a:schemeClr val="hlink"/>
                </a:solidFill>
                <a:latin typeface="Arial"/>
                <a:ea typeface="Arial"/>
                <a:cs typeface="Arial"/>
                <a:sym typeface="Arial"/>
                <a:hlinkClick r:id="rId9"/>
              </a:rPr>
              <a:t>Link</a:t>
            </a:r>
            <a:r>
              <a:rPr b="0" i="0" lang="en" sz="1000" u="none" cap="none" strike="noStrike">
                <a:solidFill>
                  <a:srgbClr val="CCCCCC"/>
                </a:solidFill>
                <a:latin typeface="Arial"/>
                <a:ea typeface="Arial"/>
                <a:cs typeface="Arial"/>
                <a:sym typeface="Arial"/>
              </a:rPr>
              <a:t>. Pinterest. </a:t>
            </a:r>
            <a:r>
              <a:rPr b="0" i="0" lang="en" sz="1000" u="sng" cap="none" strike="noStrike">
                <a:solidFill>
                  <a:schemeClr val="hlink"/>
                </a:solidFill>
                <a:latin typeface="Arial"/>
                <a:ea typeface="Arial"/>
                <a:cs typeface="Arial"/>
                <a:sym typeface="Arial"/>
                <a:hlinkClick r:id="rId10"/>
              </a:rPr>
              <a:t>Link</a:t>
            </a:r>
            <a:r>
              <a:rPr b="0" i="0" lang="en" sz="1000" u="none" cap="none" strike="noStrike">
                <a:solidFill>
                  <a:srgbClr val="CCCCCC"/>
                </a:solidFill>
                <a:latin typeface="Arial"/>
                <a:ea typeface="Arial"/>
                <a:cs typeface="Arial"/>
                <a:sym typeface="Arial"/>
              </a:rPr>
              <a:t>. All last accessed October 10, 2018.</a:t>
            </a:r>
            <a:endParaRPr b="0" i="0" sz="1000" u="none" cap="none" strike="noStrike">
              <a:solidFill>
                <a:srgbClr val="CCCCCC"/>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Pinterest_16x9">
  <a:themeElements>
    <a:clrScheme name="Pinterest_Theme_Colors_2015">
      <a:dk1>
        <a:srgbClr val="4C4C4C"/>
      </a:dk1>
      <a:lt1>
        <a:srgbClr val="FFFFFF"/>
      </a:lt1>
      <a:dk2>
        <a:srgbClr val="98938A"/>
      </a:dk2>
      <a:lt2>
        <a:srgbClr val="D6D4CF"/>
      </a:lt2>
      <a:accent1>
        <a:srgbClr val="BD1A1C"/>
      </a:accent1>
      <a:accent2>
        <a:srgbClr val="E27A3F"/>
      </a:accent2>
      <a:accent3>
        <a:srgbClr val="F2BE5C"/>
      </a:accent3>
      <a:accent4>
        <a:srgbClr val="9DC63E"/>
      </a:accent4>
      <a:accent5>
        <a:srgbClr val="4AAEB8"/>
      </a:accent5>
      <a:accent6>
        <a:srgbClr val="5D6FA5"/>
      </a:accent6>
      <a:hlink>
        <a:srgbClr val="3B3B3B"/>
      </a:hlink>
      <a:folHlink>
        <a:srgbClr val="86817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